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3"/>
  </p:notesMasterIdLst>
  <p:handoutMasterIdLst>
    <p:handoutMasterId r:id="rId14"/>
  </p:handoutMasterIdLst>
  <p:sldIdLst>
    <p:sldId id="258" r:id="rId3"/>
    <p:sldId id="272" r:id="rId4"/>
    <p:sldId id="268" r:id="rId5"/>
    <p:sldId id="260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24" autoAdjust="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32BE1-0C04-475E-B4E5-5F2E5549191C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3DC01B8-A4F4-40C3-B99B-EF58A655A973}">
      <dgm:prSet phldrT="[Текст]" phldr="1"/>
      <dgm:spPr/>
      <dgm:t>
        <a:bodyPr/>
        <a:lstStyle/>
        <a:p>
          <a:endParaRPr lang="ru-RU" dirty="0"/>
        </a:p>
      </dgm:t>
    </dgm:pt>
    <dgm:pt modelId="{DE8E088F-478F-48BE-AEEB-9E2D66608107}" type="parTrans" cxnId="{C7A7B3EA-8332-4FCA-A4D9-CAEE6D7F37B1}">
      <dgm:prSet/>
      <dgm:spPr/>
      <dgm:t>
        <a:bodyPr/>
        <a:lstStyle/>
        <a:p>
          <a:endParaRPr lang="ru-RU"/>
        </a:p>
      </dgm:t>
    </dgm:pt>
    <dgm:pt modelId="{01AAC0CD-D4CE-4D88-8CEC-FCD9D6A8071B}" type="sibTrans" cxnId="{C7A7B3EA-8332-4FCA-A4D9-CAEE6D7F37B1}">
      <dgm:prSet/>
      <dgm:spPr/>
      <dgm:t>
        <a:bodyPr/>
        <a:lstStyle/>
        <a:p>
          <a:endParaRPr lang="ru-RU"/>
        </a:p>
      </dgm:t>
    </dgm:pt>
    <dgm:pt modelId="{4DE1B25F-BD33-4E37-B4E4-8F7D4339C894}">
      <dgm:prSet phldrT="[Текст]" custT="1"/>
      <dgm:spPr/>
      <dgm:t>
        <a:bodyPr/>
        <a:lstStyle/>
        <a:p>
          <a:r>
            <a:rPr lang="ru-RU" sz="1400" dirty="0" smtClean="0"/>
            <a:t>это прирожденный лидер. Такие люди весьма уверены в себе и деятельны. Они не любят сидеть на месте, стремясь всегда находиться в гуще событий. Это очень целеустремленный тип, имеющий ярко выраженную установку на успех. Он всегда знает, чего он хочет, и как этого достичь, ни на минуту не выпуская цель из своего внутреннего поля зрения.</a:t>
          </a:r>
          <a:endParaRPr lang="ru-RU" sz="1400" dirty="0"/>
        </a:p>
      </dgm:t>
    </dgm:pt>
    <dgm:pt modelId="{0CAA5344-C7CA-4CD6-8AAB-8F8465621965}" type="parTrans" cxnId="{06915771-4791-4791-8C08-5ED9BBDF585C}">
      <dgm:prSet/>
      <dgm:spPr/>
      <dgm:t>
        <a:bodyPr/>
        <a:lstStyle/>
        <a:p>
          <a:endParaRPr lang="ru-RU"/>
        </a:p>
      </dgm:t>
    </dgm:pt>
    <dgm:pt modelId="{FFF5C034-E94B-4C7D-BDBE-6B9A3568F5CC}" type="sibTrans" cxnId="{06915771-4791-4791-8C08-5ED9BBDF585C}">
      <dgm:prSet/>
      <dgm:spPr/>
      <dgm:t>
        <a:bodyPr/>
        <a:lstStyle/>
        <a:p>
          <a:endParaRPr lang="ru-RU"/>
        </a:p>
      </dgm:t>
    </dgm:pt>
    <dgm:pt modelId="{E3CA2607-AE20-4E7F-A3E1-A7FEF8E7742B}">
      <dgm:prSet phldrT="[Текст]" phldr="1"/>
      <dgm:spPr/>
      <dgm:t>
        <a:bodyPr/>
        <a:lstStyle/>
        <a:p>
          <a:endParaRPr lang="ru-RU" dirty="0"/>
        </a:p>
      </dgm:t>
    </dgm:pt>
    <dgm:pt modelId="{AB8C2B30-A9C4-4264-9FF3-348091D6FE6F}" type="parTrans" cxnId="{C8F177A0-3093-4A0D-85D2-8ED6105FA4C8}">
      <dgm:prSet/>
      <dgm:spPr/>
      <dgm:t>
        <a:bodyPr/>
        <a:lstStyle/>
        <a:p>
          <a:endParaRPr lang="ru-RU"/>
        </a:p>
      </dgm:t>
    </dgm:pt>
    <dgm:pt modelId="{3B52C292-3E5B-49A1-BDAB-64AC3E3DCDA1}" type="sibTrans" cxnId="{C8F177A0-3093-4A0D-85D2-8ED6105FA4C8}">
      <dgm:prSet/>
      <dgm:spPr/>
      <dgm:t>
        <a:bodyPr/>
        <a:lstStyle/>
        <a:p>
          <a:endParaRPr lang="ru-RU"/>
        </a:p>
      </dgm:t>
    </dgm:pt>
    <dgm:pt modelId="{B53C07A8-41BA-49D3-8F9D-CC6853C845DF}">
      <dgm:prSet phldrT="[Текст]" custT="1"/>
      <dgm:spPr/>
      <dgm:t>
        <a:bodyPr/>
        <a:lstStyle/>
        <a:p>
          <a:r>
            <a:rPr lang="ru-RU" sz="1400" b="1" dirty="0" smtClean="0"/>
            <a:t>. </a:t>
          </a:r>
          <a:r>
            <a:rPr lang="ru-RU" sz="1400" dirty="0" smtClean="0"/>
            <a:t>Основная ценность для этого типа — люди и общение с ними. Это крайне контактный и доброжелательный тип, стремящийся всегда занимать позицию миротворца в любом конфликте. Человек-круг является также прекрасным слушателем, которому всегда можно «поплакаться в жилетку». Обладая развитым эмоциональным восприятием и высокой отзывчивостью, он переживает чужую боль, как свою собственную. Но и порадоваться вместе с человеком может как никто другой.</a:t>
          </a:r>
          <a:endParaRPr lang="ru-RU" sz="1400" dirty="0"/>
        </a:p>
      </dgm:t>
    </dgm:pt>
    <dgm:pt modelId="{DA1B4C4C-229D-49B2-B217-27D1EEE5FD75}" type="parTrans" cxnId="{38F6BBB9-C9B4-4ADE-B33A-7966059151A6}">
      <dgm:prSet/>
      <dgm:spPr/>
      <dgm:t>
        <a:bodyPr/>
        <a:lstStyle/>
        <a:p>
          <a:endParaRPr lang="ru-RU"/>
        </a:p>
      </dgm:t>
    </dgm:pt>
    <dgm:pt modelId="{C6E60027-F33F-470E-9D57-44403E4E0587}" type="sibTrans" cxnId="{38F6BBB9-C9B4-4ADE-B33A-7966059151A6}">
      <dgm:prSet/>
      <dgm:spPr/>
      <dgm:t>
        <a:bodyPr/>
        <a:lstStyle/>
        <a:p>
          <a:endParaRPr lang="ru-RU"/>
        </a:p>
      </dgm:t>
    </dgm:pt>
    <dgm:pt modelId="{800AE403-99F4-4681-A638-B102BCDCEEFA}">
      <dgm:prSet/>
      <dgm:spPr/>
      <dgm:t>
        <a:bodyPr/>
        <a:lstStyle/>
        <a:p>
          <a:endParaRPr lang="ru-RU"/>
        </a:p>
      </dgm:t>
    </dgm:pt>
    <dgm:pt modelId="{B4825E1B-EEF0-4B32-96C7-C72CF10CDBD2}" type="parTrans" cxnId="{46285D8E-980E-4C87-A634-0BFAC061C8AB}">
      <dgm:prSet/>
      <dgm:spPr/>
      <dgm:t>
        <a:bodyPr/>
        <a:lstStyle/>
        <a:p>
          <a:endParaRPr lang="ru-RU"/>
        </a:p>
      </dgm:t>
    </dgm:pt>
    <dgm:pt modelId="{509CE193-2F2A-479B-8D9F-F9D3C549B547}" type="sibTrans" cxnId="{46285D8E-980E-4C87-A634-0BFAC061C8AB}">
      <dgm:prSet/>
      <dgm:spPr/>
      <dgm:t>
        <a:bodyPr/>
        <a:lstStyle/>
        <a:p>
          <a:endParaRPr lang="ru-RU"/>
        </a:p>
      </dgm:t>
    </dgm:pt>
    <dgm:pt modelId="{B29F97D5-9A9A-4F48-858F-456F2955342F}">
      <dgm:prSet custT="1"/>
      <dgm:spPr/>
      <dgm:t>
        <a:bodyPr/>
        <a:lstStyle/>
        <a:p>
          <a:r>
            <a:rPr lang="ru-RU" sz="1300" dirty="0" smtClean="0"/>
            <a:t>это крайне импульсивная и творческая личность, склонная к резким сменам настроения, желаний, решений. Он относится к интуитивным типам, предпочитая мыслить образами и опираться на внезапные прозрения, начисто лишенные всякой логики. Последовательность и прямой путь чужды ему по самой природе. Он не станет зацикливаться на деталях и долго копать в глубь, предпочитая отщипывать по кусочку информации в разных местах, которая постепенно, сама собой складывается в целостную картину.</a:t>
          </a:r>
          <a:endParaRPr lang="ru-RU" sz="1300" dirty="0"/>
        </a:p>
      </dgm:t>
    </dgm:pt>
    <dgm:pt modelId="{9434BA99-05C2-4A11-BAD3-FBFC31AD2CD9}" type="parTrans" cxnId="{CBE05890-4EFA-48D4-9F58-11359D18C0F7}">
      <dgm:prSet/>
      <dgm:spPr/>
      <dgm:t>
        <a:bodyPr/>
        <a:lstStyle/>
        <a:p>
          <a:endParaRPr lang="ru-RU"/>
        </a:p>
      </dgm:t>
    </dgm:pt>
    <dgm:pt modelId="{E32CC1FA-37B1-4B67-99BA-C6FA1410D1E5}" type="sibTrans" cxnId="{CBE05890-4EFA-48D4-9F58-11359D18C0F7}">
      <dgm:prSet/>
      <dgm:spPr/>
      <dgm:t>
        <a:bodyPr/>
        <a:lstStyle/>
        <a:p>
          <a:endParaRPr lang="ru-RU"/>
        </a:p>
      </dgm:t>
    </dgm:pt>
    <dgm:pt modelId="{AF0B310C-D1DC-42E5-94BC-EAA2BF97D548}">
      <dgm:prSet phldrT="[Текст]" custT="1"/>
      <dgm:spPr/>
      <dgm:t>
        <a:bodyPr/>
        <a:lstStyle/>
        <a:p>
          <a:r>
            <a:rPr lang="ru-RU" sz="1200" dirty="0" smtClean="0"/>
            <a:t>Главная черта этого типа — организованность в сочетании с трудолюбием, упорством, терпением и твердостью, а также пунктуальностью, чистоплотностью и практичностью. Такой человек все свои дела стремится сделать максимально хорошо и эффективно. А поскольку умеет управлять собой и организовывать других, то часто занимает руководящие должности. При этом, человек-квадрат отличается консерватизмом, строгим соблюдением правил и норм, и, соответственно, отсутствием спонтанности и креативности.</a:t>
          </a:r>
          <a:endParaRPr lang="ru-RU" sz="1200" dirty="0"/>
        </a:p>
      </dgm:t>
    </dgm:pt>
    <dgm:pt modelId="{0907C10A-1676-40E0-8555-BC09EC2DB15D}" type="sibTrans" cxnId="{7A643131-1B0A-4D90-85F1-10070E684F53}">
      <dgm:prSet/>
      <dgm:spPr/>
      <dgm:t>
        <a:bodyPr/>
        <a:lstStyle/>
        <a:p>
          <a:endParaRPr lang="ru-RU"/>
        </a:p>
      </dgm:t>
    </dgm:pt>
    <dgm:pt modelId="{7872AA68-5B48-4423-A8DB-07E89CB67629}" type="parTrans" cxnId="{7A643131-1B0A-4D90-85F1-10070E684F53}">
      <dgm:prSet/>
      <dgm:spPr/>
      <dgm:t>
        <a:bodyPr/>
        <a:lstStyle/>
        <a:p>
          <a:endParaRPr lang="ru-RU"/>
        </a:p>
      </dgm:t>
    </dgm:pt>
    <dgm:pt modelId="{248BBCF0-B72A-441B-B103-C75B9FBF9FD4}">
      <dgm:prSet phldrT="[Текст]"/>
      <dgm:spPr/>
      <dgm:t>
        <a:bodyPr/>
        <a:lstStyle/>
        <a:p>
          <a:endParaRPr lang="ru-RU" dirty="0"/>
        </a:p>
      </dgm:t>
    </dgm:pt>
    <dgm:pt modelId="{D258C125-54CC-4633-9708-EAD4E930DFFE}" type="sibTrans" cxnId="{495753AF-E3AE-4F2A-9A4A-6A76195A7D41}">
      <dgm:prSet/>
      <dgm:spPr/>
      <dgm:t>
        <a:bodyPr/>
        <a:lstStyle/>
        <a:p>
          <a:endParaRPr lang="ru-RU"/>
        </a:p>
      </dgm:t>
    </dgm:pt>
    <dgm:pt modelId="{146F9E45-C55C-4A31-AE2E-1238C2629116}" type="parTrans" cxnId="{495753AF-E3AE-4F2A-9A4A-6A76195A7D41}">
      <dgm:prSet/>
      <dgm:spPr/>
      <dgm:t>
        <a:bodyPr/>
        <a:lstStyle/>
        <a:p>
          <a:endParaRPr lang="ru-RU"/>
        </a:p>
      </dgm:t>
    </dgm:pt>
    <dgm:pt modelId="{95E53812-A863-4C60-A91D-F214E7D17D7A}">
      <dgm:prSet/>
      <dgm:spPr/>
      <dgm:t>
        <a:bodyPr/>
        <a:lstStyle/>
        <a:p>
          <a:endParaRPr lang="ru-RU"/>
        </a:p>
      </dgm:t>
    </dgm:pt>
    <dgm:pt modelId="{6C4A5033-44B9-4CC0-AA29-1998F4EEB21B}" type="parTrans" cxnId="{F3ADCB7E-7E7A-4103-935D-1945D55A63DF}">
      <dgm:prSet/>
      <dgm:spPr/>
      <dgm:t>
        <a:bodyPr/>
        <a:lstStyle/>
        <a:p>
          <a:endParaRPr lang="ru-RU"/>
        </a:p>
      </dgm:t>
    </dgm:pt>
    <dgm:pt modelId="{BD078B4B-D75D-4263-A6AA-00C1BB36BE96}" type="sibTrans" cxnId="{F3ADCB7E-7E7A-4103-935D-1945D55A63DF}">
      <dgm:prSet/>
      <dgm:spPr/>
      <dgm:t>
        <a:bodyPr/>
        <a:lstStyle/>
        <a:p>
          <a:endParaRPr lang="ru-RU"/>
        </a:p>
      </dgm:t>
    </dgm:pt>
    <dgm:pt modelId="{72DBED79-3967-4E16-BD8C-0F0E75428C83}">
      <dgm:prSet/>
      <dgm:spPr/>
      <dgm:t>
        <a:bodyPr/>
        <a:lstStyle/>
        <a:p>
          <a:r>
            <a:rPr lang="ru-RU" b="0" dirty="0" smtClean="0"/>
            <a:t>Прямоугольник</a:t>
          </a:r>
          <a:r>
            <a:rPr lang="ru-RU" dirty="0" smtClean="0"/>
            <a:t> часто выбирают люди, которые находятся на этапе перехода из одного состояния в другое. Эта ситуация, отражающая некий личностный кризис, как правило, не длится долго, и человек выбирает более определенный тип поведения, описанный среди четырех выше представленных типов. Но бывают индивиды, для которых оно затягивается на долгое время.</a:t>
          </a:r>
          <a:endParaRPr lang="ru-RU" dirty="0"/>
        </a:p>
      </dgm:t>
    </dgm:pt>
    <dgm:pt modelId="{ACA61D17-FC91-4538-B290-6741FC0C7960}" type="parTrans" cxnId="{9288EAFF-E97F-43E2-8FE5-FD377E044491}">
      <dgm:prSet/>
      <dgm:spPr/>
    </dgm:pt>
    <dgm:pt modelId="{1141E2A0-6FBF-4F6D-BA21-CE5520E2074E}" type="sibTrans" cxnId="{9288EAFF-E97F-43E2-8FE5-FD377E044491}">
      <dgm:prSet/>
      <dgm:spPr/>
    </dgm:pt>
    <dgm:pt modelId="{C33D3955-FCF1-4B6E-8912-1D387EA0DC8A}" type="pres">
      <dgm:prSet presAssocID="{B1132BE1-0C04-475E-B4E5-5F2E5549191C}" presName="linearFlow" presStyleCnt="0">
        <dgm:presLayoutVars>
          <dgm:dir/>
          <dgm:animLvl val="lvl"/>
          <dgm:resizeHandles val="exact"/>
        </dgm:presLayoutVars>
      </dgm:prSet>
      <dgm:spPr/>
    </dgm:pt>
    <dgm:pt modelId="{9B4E57D4-ADCE-4F85-91EE-5A1EA12565B2}" type="pres">
      <dgm:prSet presAssocID="{248BBCF0-B72A-441B-B103-C75B9FBF9FD4}" presName="composite" presStyleCnt="0"/>
      <dgm:spPr/>
    </dgm:pt>
    <dgm:pt modelId="{5F47E0B5-EF9C-4C10-9BFA-76EC0BFCDE5B}" type="pres">
      <dgm:prSet presAssocID="{248BBCF0-B72A-441B-B103-C75B9FBF9FD4}" presName="parentText" presStyleLbl="alignNode1" presStyleIdx="0" presStyleCnt="5" custScaleX="162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2E772-30E7-4722-9E8D-F4ED4F0CB318}" type="pres">
      <dgm:prSet presAssocID="{248BBCF0-B72A-441B-B103-C75B9FBF9FD4}" presName="descendantText" presStyleLbl="alignAcc1" presStyleIdx="0" presStyleCnt="5" custScaleY="13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8CC4B-4730-45B5-A082-8B041F12D129}" type="pres">
      <dgm:prSet presAssocID="{D258C125-54CC-4633-9708-EAD4E930DFFE}" presName="sp" presStyleCnt="0"/>
      <dgm:spPr/>
    </dgm:pt>
    <dgm:pt modelId="{B303E42A-D929-41F0-B513-15BC043305E6}" type="pres">
      <dgm:prSet presAssocID="{A3DC01B8-A4F4-40C3-B99B-EF58A655A973}" presName="composite" presStyleCnt="0"/>
      <dgm:spPr/>
    </dgm:pt>
    <dgm:pt modelId="{D325D3DB-C8C2-4F71-B814-011B84E2766E}" type="pres">
      <dgm:prSet presAssocID="{A3DC01B8-A4F4-40C3-B99B-EF58A655A973}" presName="parentText" presStyleLbl="alignNode1" presStyleIdx="1" presStyleCnt="5" custScaleX="162236">
        <dgm:presLayoutVars>
          <dgm:chMax val="1"/>
          <dgm:bulletEnabled val="1"/>
        </dgm:presLayoutVars>
      </dgm:prSet>
      <dgm:spPr/>
    </dgm:pt>
    <dgm:pt modelId="{B61CA1C4-ED60-4D94-9A89-B1232362C960}" type="pres">
      <dgm:prSet presAssocID="{A3DC01B8-A4F4-40C3-B99B-EF58A655A973}" presName="descendantText" presStyleLbl="alignAcc1" presStyleIdx="1" presStyleCnt="5" custScaleY="12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2CED9-A9B7-4FE8-9454-E956D511DA4C}" type="pres">
      <dgm:prSet presAssocID="{01AAC0CD-D4CE-4D88-8CEC-FCD9D6A8071B}" presName="sp" presStyleCnt="0"/>
      <dgm:spPr/>
    </dgm:pt>
    <dgm:pt modelId="{EE0DC5A0-21CD-4817-A69F-FCBA1A508898}" type="pres">
      <dgm:prSet presAssocID="{E3CA2607-AE20-4E7F-A3E1-A7FEF8E7742B}" presName="composite" presStyleCnt="0"/>
      <dgm:spPr/>
    </dgm:pt>
    <dgm:pt modelId="{026F2C94-D3F9-45BB-9CEF-EE7CCA5F145F}" type="pres">
      <dgm:prSet presAssocID="{E3CA2607-AE20-4E7F-A3E1-A7FEF8E7742B}" presName="parentText" presStyleLbl="alignNode1" presStyleIdx="2" presStyleCnt="5" custScaleX="154080">
        <dgm:presLayoutVars>
          <dgm:chMax val="1"/>
          <dgm:bulletEnabled val="1"/>
        </dgm:presLayoutVars>
      </dgm:prSet>
      <dgm:spPr/>
    </dgm:pt>
    <dgm:pt modelId="{343F8025-7667-4F80-8B78-AD5B716E9347}" type="pres">
      <dgm:prSet presAssocID="{E3CA2607-AE20-4E7F-A3E1-A7FEF8E7742B}" presName="descendantText" presStyleLbl="alignAcc1" presStyleIdx="2" presStyleCnt="5" custScaleY="15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0EA8-556D-429D-A4D8-8A868694BDE5}" type="pres">
      <dgm:prSet presAssocID="{3B52C292-3E5B-49A1-BDAB-64AC3E3DCDA1}" presName="sp" presStyleCnt="0"/>
      <dgm:spPr/>
    </dgm:pt>
    <dgm:pt modelId="{4837F94D-8CC6-42AF-B23C-309323025364}" type="pres">
      <dgm:prSet presAssocID="{800AE403-99F4-4681-A638-B102BCDCEEFA}" presName="composite" presStyleCnt="0"/>
      <dgm:spPr/>
    </dgm:pt>
    <dgm:pt modelId="{0EE63B0D-A297-4A86-85AA-560EF3F457DE}" type="pres">
      <dgm:prSet presAssocID="{800AE403-99F4-4681-A638-B102BCDCEEFA}" presName="parentText" presStyleLbl="alignNode1" presStyleIdx="3" presStyleCnt="5" custScaleX="152670">
        <dgm:presLayoutVars>
          <dgm:chMax val="1"/>
          <dgm:bulletEnabled val="1"/>
        </dgm:presLayoutVars>
      </dgm:prSet>
      <dgm:spPr/>
    </dgm:pt>
    <dgm:pt modelId="{3BFDEDB0-3910-4E3D-A53B-BD038BD70E4C}" type="pres">
      <dgm:prSet presAssocID="{800AE403-99F4-4681-A638-B102BCDCEEFA}" presName="descendantText" presStyleLbl="alignAcc1" presStyleIdx="3" presStyleCnt="5" custScaleY="16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6F245-A9E3-4DE7-A1CE-A398130A8A54}" type="pres">
      <dgm:prSet presAssocID="{509CE193-2F2A-479B-8D9F-F9D3C549B547}" presName="sp" presStyleCnt="0"/>
      <dgm:spPr/>
    </dgm:pt>
    <dgm:pt modelId="{D77134A7-51F4-493C-A4CB-B6C7A8F8DB10}" type="pres">
      <dgm:prSet presAssocID="{95E53812-A863-4C60-A91D-F214E7D17D7A}" presName="composite" presStyleCnt="0"/>
      <dgm:spPr/>
    </dgm:pt>
    <dgm:pt modelId="{7DB2EB5F-B133-45EF-A851-0FD52AAAFEC1}" type="pres">
      <dgm:prSet presAssocID="{95E53812-A863-4C60-A91D-F214E7D17D7A}" presName="parentText" presStyleLbl="alignNode1" presStyleIdx="4" presStyleCnt="5" custScaleX="150275">
        <dgm:presLayoutVars>
          <dgm:chMax val="1"/>
          <dgm:bulletEnabled val="1"/>
        </dgm:presLayoutVars>
      </dgm:prSet>
      <dgm:spPr/>
    </dgm:pt>
    <dgm:pt modelId="{CA45E3B4-F826-47C0-A661-8325B7A1F91B}" type="pres">
      <dgm:prSet presAssocID="{95E53812-A863-4C60-A91D-F214E7D17D7A}" presName="descendantText" presStyleLbl="alignAcc1" presStyleIdx="4" presStyleCnt="5" custScaleY="162358">
        <dgm:presLayoutVars>
          <dgm:bulletEnabled val="1"/>
        </dgm:presLayoutVars>
      </dgm:prSet>
      <dgm:spPr/>
    </dgm:pt>
  </dgm:ptLst>
  <dgm:cxnLst>
    <dgm:cxn modelId="{06915771-4791-4791-8C08-5ED9BBDF585C}" srcId="{A3DC01B8-A4F4-40C3-B99B-EF58A655A973}" destId="{4DE1B25F-BD33-4E37-B4E4-8F7D4339C894}" srcOrd="0" destOrd="0" parTransId="{0CAA5344-C7CA-4CD6-8AAB-8F8465621965}" sibTransId="{FFF5C034-E94B-4C7D-BDBE-6B9A3568F5CC}"/>
    <dgm:cxn modelId="{C4BB6405-F517-4073-BA48-3A8799DA7637}" type="presOf" srcId="{AF0B310C-D1DC-42E5-94BC-EAA2BF97D548}" destId="{A202E772-30E7-4722-9E8D-F4ED4F0CB318}" srcOrd="0" destOrd="0" presId="urn:microsoft.com/office/officeart/2005/8/layout/chevron2"/>
    <dgm:cxn modelId="{46285D8E-980E-4C87-A634-0BFAC061C8AB}" srcId="{B1132BE1-0C04-475E-B4E5-5F2E5549191C}" destId="{800AE403-99F4-4681-A638-B102BCDCEEFA}" srcOrd="3" destOrd="0" parTransId="{B4825E1B-EEF0-4B32-96C7-C72CF10CDBD2}" sibTransId="{509CE193-2F2A-479B-8D9F-F9D3C549B547}"/>
    <dgm:cxn modelId="{F3ADCB7E-7E7A-4103-935D-1945D55A63DF}" srcId="{B1132BE1-0C04-475E-B4E5-5F2E5549191C}" destId="{95E53812-A863-4C60-A91D-F214E7D17D7A}" srcOrd="4" destOrd="0" parTransId="{6C4A5033-44B9-4CC0-AA29-1998F4EEB21B}" sibTransId="{BD078B4B-D75D-4263-A6AA-00C1BB36BE96}"/>
    <dgm:cxn modelId="{DD4F57B7-C90E-403A-8DCB-56BA33BFB078}" type="presOf" srcId="{95E53812-A863-4C60-A91D-F214E7D17D7A}" destId="{7DB2EB5F-B133-45EF-A851-0FD52AAAFEC1}" srcOrd="0" destOrd="0" presId="urn:microsoft.com/office/officeart/2005/8/layout/chevron2"/>
    <dgm:cxn modelId="{6D3EE939-D08D-4175-95C5-5679E841AA5F}" type="presOf" srcId="{B1132BE1-0C04-475E-B4E5-5F2E5549191C}" destId="{C33D3955-FCF1-4B6E-8912-1D387EA0DC8A}" srcOrd="0" destOrd="0" presId="urn:microsoft.com/office/officeart/2005/8/layout/chevron2"/>
    <dgm:cxn modelId="{CBE05890-4EFA-48D4-9F58-11359D18C0F7}" srcId="{800AE403-99F4-4681-A638-B102BCDCEEFA}" destId="{B29F97D5-9A9A-4F48-858F-456F2955342F}" srcOrd="0" destOrd="0" parTransId="{9434BA99-05C2-4A11-BAD3-FBFC31AD2CD9}" sibTransId="{E32CC1FA-37B1-4B67-99BA-C6FA1410D1E5}"/>
    <dgm:cxn modelId="{B068781E-F806-43BF-B8D4-4FE57DE7FD8E}" type="presOf" srcId="{B53C07A8-41BA-49D3-8F9D-CC6853C845DF}" destId="{343F8025-7667-4F80-8B78-AD5B716E9347}" srcOrd="0" destOrd="0" presId="urn:microsoft.com/office/officeart/2005/8/layout/chevron2"/>
    <dgm:cxn modelId="{893642A7-8991-43A9-B9C4-E49C20D5EC56}" type="presOf" srcId="{A3DC01B8-A4F4-40C3-B99B-EF58A655A973}" destId="{D325D3DB-C8C2-4F71-B814-011B84E2766E}" srcOrd="0" destOrd="0" presId="urn:microsoft.com/office/officeart/2005/8/layout/chevron2"/>
    <dgm:cxn modelId="{7A643131-1B0A-4D90-85F1-10070E684F53}" srcId="{248BBCF0-B72A-441B-B103-C75B9FBF9FD4}" destId="{AF0B310C-D1DC-42E5-94BC-EAA2BF97D548}" srcOrd="0" destOrd="0" parTransId="{7872AA68-5B48-4423-A8DB-07E89CB67629}" sibTransId="{0907C10A-1676-40E0-8555-BC09EC2DB15D}"/>
    <dgm:cxn modelId="{1B8624DD-0D22-4735-9690-4DC96EF66FF7}" type="presOf" srcId="{248BBCF0-B72A-441B-B103-C75B9FBF9FD4}" destId="{5F47E0B5-EF9C-4C10-9BFA-76EC0BFCDE5B}" srcOrd="0" destOrd="0" presId="urn:microsoft.com/office/officeart/2005/8/layout/chevron2"/>
    <dgm:cxn modelId="{38F6BBB9-C9B4-4ADE-B33A-7966059151A6}" srcId="{E3CA2607-AE20-4E7F-A3E1-A7FEF8E7742B}" destId="{B53C07A8-41BA-49D3-8F9D-CC6853C845DF}" srcOrd="0" destOrd="0" parTransId="{DA1B4C4C-229D-49B2-B217-27D1EEE5FD75}" sibTransId="{C6E60027-F33F-470E-9D57-44403E4E0587}"/>
    <dgm:cxn modelId="{0C9E95DC-81EB-4CFE-AE70-A3FD532A164E}" type="presOf" srcId="{72DBED79-3967-4E16-BD8C-0F0E75428C83}" destId="{CA45E3B4-F826-47C0-A661-8325B7A1F91B}" srcOrd="0" destOrd="0" presId="urn:microsoft.com/office/officeart/2005/8/layout/chevron2"/>
    <dgm:cxn modelId="{BF28899E-6F46-4F46-AAAE-32D15E30EA61}" type="presOf" srcId="{E3CA2607-AE20-4E7F-A3E1-A7FEF8E7742B}" destId="{026F2C94-D3F9-45BB-9CEF-EE7CCA5F145F}" srcOrd="0" destOrd="0" presId="urn:microsoft.com/office/officeart/2005/8/layout/chevron2"/>
    <dgm:cxn modelId="{9288EAFF-E97F-43E2-8FE5-FD377E044491}" srcId="{95E53812-A863-4C60-A91D-F214E7D17D7A}" destId="{72DBED79-3967-4E16-BD8C-0F0E75428C83}" srcOrd="0" destOrd="0" parTransId="{ACA61D17-FC91-4538-B290-6741FC0C7960}" sibTransId="{1141E2A0-6FBF-4F6D-BA21-CE5520E2074E}"/>
    <dgm:cxn modelId="{990A7FC8-380A-4625-A55F-11AB977EC253}" type="presOf" srcId="{4DE1B25F-BD33-4E37-B4E4-8F7D4339C894}" destId="{B61CA1C4-ED60-4D94-9A89-B1232362C960}" srcOrd="0" destOrd="0" presId="urn:microsoft.com/office/officeart/2005/8/layout/chevron2"/>
    <dgm:cxn modelId="{30E0AD55-9D61-446D-B620-FF73D31E4FD8}" type="presOf" srcId="{B29F97D5-9A9A-4F48-858F-456F2955342F}" destId="{3BFDEDB0-3910-4E3D-A53B-BD038BD70E4C}" srcOrd="0" destOrd="0" presId="urn:microsoft.com/office/officeart/2005/8/layout/chevron2"/>
    <dgm:cxn modelId="{15A464FF-65D1-449F-B029-03EDF8745C1E}" type="presOf" srcId="{800AE403-99F4-4681-A638-B102BCDCEEFA}" destId="{0EE63B0D-A297-4A86-85AA-560EF3F457DE}" srcOrd="0" destOrd="0" presId="urn:microsoft.com/office/officeart/2005/8/layout/chevron2"/>
    <dgm:cxn modelId="{C8F177A0-3093-4A0D-85D2-8ED6105FA4C8}" srcId="{B1132BE1-0C04-475E-B4E5-5F2E5549191C}" destId="{E3CA2607-AE20-4E7F-A3E1-A7FEF8E7742B}" srcOrd="2" destOrd="0" parTransId="{AB8C2B30-A9C4-4264-9FF3-348091D6FE6F}" sibTransId="{3B52C292-3E5B-49A1-BDAB-64AC3E3DCDA1}"/>
    <dgm:cxn modelId="{C7A7B3EA-8332-4FCA-A4D9-CAEE6D7F37B1}" srcId="{B1132BE1-0C04-475E-B4E5-5F2E5549191C}" destId="{A3DC01B8-A4F4-40C3-B99B-EF58A655A973}" srcOrd="1" destOrd="0" parTransId="{DE8E088F-478F-48BE-AEEB-9E2D66608107}" sibTransId="{01AAC0CD-D4CE-4D88-8CEC-FCD9D6A8071B}"/>
    <dgm:cxn modelId="{495753AF-E3AE-4F2A-9A4A-6A76195A7D41}" srcId="{B1132BE1-0C04-475E-B4E5-5F2E5549191C}" destId="{248BBCF0-B72A-441B-B103-C75B9FBF9FD4}" srcOrd="0" destOrd="0" parTransId="{146F9E45-C55C-4A31-AE2E-1238C2629116}" sibTransId="{D258C125-54CC-4633-9708-EAD4E930DFFE}"/>
    <dgm:cxn modelId="{98A98B83-61F9-4FE3-ABB0-778707DF4061}" type="presParOf" srcId="{C33D3955-FCF1-4B6E-8912-1D387EA0DC8A}" destId="{9B4E57D4-ADCE-4F85-91EE-5A1EA12565B2}" srcOrd="0" destOrd="0" presId="urn:microsoft.com/office/officeart/2005/8/layout/chevron2"/>
    <dgm:cxn modelId="{42D8632A-63E2-400C-B75A-4BA0C11A14B5}" type="presParOf" srcId="{9B4E57D4-ADCE-4F85-91EE-5A1EA12565B2}" destId="{5F47E0B5-EF9C-4C10-9BFA-76EC0BFCDE5B}" srcOrd="0" destOrd="0" presId="urn:microsoft.com/office/officeart/2005/8/layout/chevron2"/>
    <dgm:cxn modelId="{C4A91A67-B1B1-4D58-86CC-5AD298C2FF2E}" type="presParOf" srcId="{9B4E57D4-ADCE-4F85-91EE-5A1EA12565B2}" destId="{A202E772-30E7-4722-9E8D-F4ED4F0CB318}" srcOrd="1" destOrd="0" presId="urn:microsoft.com/office/officeart/2005/8/layout/chevron2"/>
    <dgm:cxn modelId="{1E1E7EB8-81AC-426F-AAC9-6B7C9681221B}" type="presParOf" srcId="{C33D3955-FCF1-4B6E-8912-1D387EA0DC8A}" destId="{8DA8CC4B-4730-45B5-A082-8B041F12D129}" srcOrd="1" destOrd="0" presId="urn:microsoft.com/office/officeart/2005/8/layout/chevron2"/>
    <dgm:cxn modelId="{B32AEA6B-816D-4405-8FBB-68B4EB309423}" type="presParOf" srcId="{C33D3955-FCF1-4B6E-8912-1D387EA0DC8A}" destId="{B303E42A-D929-41F0-B513-15BC043305E6}" srcOrd="2" destOrd="0" presId="urn:microsoft.com/office/officeart/2005/8/layout/chevron2"/>
    <dgm:cxn modelId="{5C27B233-1319-49E7-9775-120DB1D3FBC2}" type="presParOf" srcId="{B303E42A-D929-41F0-B513-15BC043305E6}" destId="{D325D3DB-C8C2-4F71-B814-011B84E2766E}" srcOrd="0" destOrd="0" presId="urn:microsoft.com/office/officeart/2005/8/layout/chevron2"/>
    <dgm:cxn modelId="{285425C2-86EA-4042-8718-C8567457AAD9}" type="presParOf" srcId="{B303E42A-D929-41F0-B513-15BC043305E6}" destId="{B61CA1C4-ED60-4D94-9A89-B1232362C960}" srcOrd="1" destOrd="0" presId="urn:microsoft.com/office/officeart/2005/8/layout/chevron2"/>
    <dgm:cxn modelId="{BEB750C1-6F62-4723-B24D-592273172047}" type="presParOf" srcId="{C33D3955-FCF1-4B6E-8912-1D387EA0DC8A}" destId="{8832CED9-A9B7-4FE8-9454-E956D511DA4C}" srcOrd="3" destOrd="0" presId="urn:microsoft.com/office/officeart/2005/8/layout/chevron2"/>
    <dgm:cxn modelId="{486BC3DA-194D-4FA7-9A31-3FF71413472F}" type="presParOf" srcId="{C33D3955-FCF1-4B6E-8912-1D387EA0DC8A}" destId="{EE0DC5A0-21CD-4817-A69F-FCBA1A508898}" srcOrd="4" destOrd="0" presId="urn:microsoft.com/office/officeart/2005/8/layout/chevron2"/>
    <dgm:cxn modelId="{C0979C00-39DB-43A1-BCA7-AB7215A11B66}" type="presParOf" srcId="{EE0DC5A0-21CD-4817-A69F-FCBA1A508898}" destId="{026F2C94-D3F9-45BB-9CEF-EE7CCA5F145F}" srcOrd="0" destOrd="0" presId="urn:microsoft.com/office/officeart/2005/8/layout/chevron2"/>
    <dgm:cxn modelId="{7CBD0B5D-A5FE-414E-AD35-31B7828A02A3}" type="presParOf" srcId="{EE0DC5A0-21CD-4817-A69F-FCBA1A508898}" destId="{343F8025-7667-4F80-8B78-AD5B716E9347}" srcOrd="1" destOrd="0" presId="urn:microsoft.com/office/officeart/2005/8/layout/chevron2"/>
    <dgm:cxn modelId="{167DCF7E-74F9-47CD-97ED-FFF91F0892BD}" type="presParOf" srcId="{C33D3955-FCF1-4B6E-8912-1D387EA0DC8A}" destId="{EB3B0EA8-556D-429D-A4D8-8A868694BDE5}" srcOrd="5" destOrd="0" presId="urn:microsoft.com/office/officeart/2005/8/layout/chevron2"/>
    <dgm:cxn modelId="{CC0C215B-746F-4F34-AFBC-228EF11AE34C}" type="presParOf" srcId="{C33D3955-FCF1-4B6E-8912-1D387EA0DC8A}" destId="{4837F94D-8CC6-42AF-B23C-309323025364}" srcOrd="6" destOrd="0" presId="urn:microsoft.com/office/officeart/2005/8/layout/chevron2"/>
    <dgm:cxn modelId="{E57C4E32-7B73-4728-B93C-630ED3EA3603}" type="presParOf" srcId="{4837F94D-8CC6-42AF-B23C-309323025364}" destId="{0EE63B0D-A297-4A86-85AA-560EF3F457DE}" srcOrd="0" destOrd="0" presId="urn:microsoft.com/office/officeart/2005/8/layout/chevron2"/>
    <dgm:cxn modelId="{78B316EE-6693-40D7-91DC-8E6A5CEEB247}" type="presParOf" srcId="{4837F94D-8CC6-42AF-B23C-309323025364}" destId="{3BFDEDB0-3910-4E3D-A53B-BD038BD70E4C}" srcOrd="1" destOrd="0" presId="urn:microsoft.com/office/officeart/2005/8/layout/chevron2"/>
    <dgm:cxn modelId="{25621689-3382-4DD3-9F75-0CB085B05DDD}" type="presParOf" srcId="{C33D3955-FCF1-4B6E-8912-1D387EA0DC8A}" destId="{99B6F245-A9E3-4DE7-A1CE-A398130A8A54}" srcOrd="7" destOrd="0" presId="urn:microsoft.com/office/officeart/2005/8/layout/chevron2"/>
    <dgm:cxn modelId="{673BCF5D-5F38-48E5-89C0-89BD5A5666DE}" type="presParOf" srcId="{C33D3955-FCF1-4B6E-8912-1D387EA0DC8A}" destId="{D77134A7-51F4-493C-A4CB-B6C7A8F8DB10}" srcOrd="8" destOrd="0" presId="urn:microsoft.com/office/officeart/2005/8/layout/chevron2"/>
    <dgm:cxn modelId="{3199BC0E-9A78-478E-AFB9-B46411AB91B5}" type="presParOf" srcId="{D77134A7-51F4-493C-A4CB-B6C7A8F8DB10}" destId="{7DB2EB5F-B133-45EF-A851-0FD52AAAFEC1}" srcOrd="0" destOrd="0" presId="urn:microsoft.com/office/officeart/2005/8/layout/chevron2"/>
    <dgm:cxn modelId="{361D46A4-E5FA-4714-9925-D3CB74F94327}" type="presParOf" srcId="{D77134A7-51F4-493C-A4CB-B6C7A8F8DB10}" destId="{CA45E3B4-F826-47C0-A661-8325B7A1F9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15476-4E02-41E1-B512-2DA5A7D6451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76363E-596B-4BD1-B708-019780A8B081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информационно-аналитическое агентство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«Зри в корень»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5C49EE-402B-4B81-B784-9DD1C09853EA}" type="parTrans" cxnId="{079695C1-BEB2-4876-8E73-9F476812B87C}">
      <dgm:prSet/>
      <dgm:spPr/>
      <dgm:t>
        <a:bodyPr/>
        <a:lstStyle/>
        <a:p>
          <a:endParaRPr lang="ru-RU"/>
        </a:p>
      </dgm:t>
    </dgm:pt>
    <dgm:pt modelId="{535B474A-F754-47C0-BB56-67151594CA04}" type="sibTrans" cxnId="{079695C1-BEB2-4876-8E73-9F476812B87C}">
      <dgm:prSet/>
      <dgm:spPr/>
      <dgm:t>
        <a:bodyPr/>
        <a:lstStyle/>
        <a:p>
          <a:endParaRPr lang="ru-RU"/>
        </a:p>
      </dgm:t>
    </dgm:pt>
    <dgm:pt modelId="{1F6C450F-D638-4C45-911D-E2BA3D55335A}">
      <dgm:prSet phldrT="[Текст]"/>
      <dgm:spPr>
        <a:solidFill>
          <a:srgbClr val="FFFF00"/>
        </a:solidFill>
      </dgm:spPr>
      <dgm:t>
        <a:bodyPr/>
        <a:lstStyle/>
        <a:p>
          <a:endParaRPr lang="ru-RU" b="1" dirty="0" smtClean="0">
            <a:solidFill>
              <a:schemeClr val="tx1"/>
            </a:solidFill>
          </a:endParaRPr>
        </a:p>
        <a:p>
          <a:endParaRPr lang="ru-RU" b="1" dirty="0" smtClean="0">
            <a:solidFill>
              <a:schemeClr val="tx1"/>
            </a:solidFill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Химический отдел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424C8-425C-4FF6-9D95-72B163D75543}" type="parTrans" cxnId="{4A178C91-308F-4F57-B7DF-B576320817A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D4F9D51-EEE4-4BF2-B47D-5595C1D0854B}" type="sibTrans" cxnId="{4A178C91-308F-4F57-B7DF-B576320817A7}">
      <dgm:prSet/>
      <dgm:spPr/>
      <dgm:t>
        <a:bodyPr/>
        <a:lstStyle/>
        <a:p>
          <a:endParaRPr lang="ru-RU"/>
        </a:p>
      </dgm:t>
    </dgm:pt>
    <dgm:pt modelId="{1DD051D4-660D-4BCC-B7F9-C8F2B2CC0F7D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Биологический отдел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7E77A0-8EAC-4C3F-B8BD-05683E1B67AD}" type="parTrans" cxnId="{C59902EE-0D5F-4BFF-89C6-46E89B3328F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AC4A0C4-AC28-44E9-80C6-B4D32B662989}" type="sibTrans" cxnId="{C59902EE-0D5F-4BFF-89C6-46E89B3328F0}">
      <dgm:prSet/>
      <dgm:spPr/>
      <dgm:t>
        <a:bodyPr/>
        <a:lstStyle/>
        <a:p>
          <a:endParaRPr lang="ru-RU"/>
        </a:p>
      </dgm:t>
    </dgm:pt>
    <dgm:pt modelId="{C82B076B-AAA3-4D88-A34C-AC2FBDB828D0}">
      <dgm:prSet phldrT="[Текст]"/>
      <dgm:spPr/>
      <dgm:t>
        <a:bodyPr/>
        <a:lstStyle/>
        <a:p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Физический отдел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AC8BC-C69E-4009-AE28-B8F6561FA3BB}" type="parTrans" cxnId="{286D6197-F56F-4434-B42F-2155E40EECE9}">
      <dgm:prSet/>
      <dgm:spPr/>
      <dgm:t>
        <a:bodyPr/>
        <a:lstStyle/>
        <a:p>
          <a:endParaRPr lang="ru-RU"/>
        </a:p>
      </dgm:t>
    </dgm:pt>
    <dgm:pt modelId="{F38B28A2-BEB7-4F87-8D49-8D665307598F}" type="sibTrans" cxnId="{286D6197-F56F-4434-B42F-2155E40EECE9}">
      <dgm:prSet/>
      <dgm:spPr/>
      <dgm:t>
        <a:bodyPr/>
        <a:lstStyle/>
        <a:p>
          <a:endParaRPr lang="ru-RU"/>
        </a:p>
      </dgm:t>
    </dgm:pt>
    <dgm:pt modelId="{4FAF636C-AA3B-4AF2-963B-F6E5D6354F25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Географический отдел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6E624-2D82-46E8-B3AF-79B5189F0CED}" type="parTrans" cxnId="{44AB8EB4-0AF8-418F-BC4A-31AA91A5F3B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911248C-BFE5-49A0-BA7E-05B2E42485F3}" type="sibTrans" cxnId="{44AB8EB4-0AF8-418F-BC4A-31AA91A5F3BE}">
      <dgm:prSet/>
      <dgm:spPr/>
      <dgm:t>
        <a:bodyPr/>
        <a:lstStyle/>
        <a:p>
          <a:endParaRPr lang="ru-RU"/>
        </a:p>
      </dgm:t>
    </dgm:pt>
    <dgm:pt modelId="{EF529A16-0215-46E5-88BA-49D0463C675F}" type="pres">
      <dgm:prSet presAssocID="{ACA15476-4E02-41E1-B512-2DA5A7D645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3F3D6D-4E2C-4F26-BA36-0D2EFE6FC370}" type="pres">
      <dgm:prSet presAssocID="{1576363E-596B-4BD1-B708-019780A8B081}" presName="centerShape" presStyleLbl="node0" presStyleIdx="0" presStyleCnt="1" custScaleX="152764" custScaleY="115086"/>
      <dgm:spPr/>
      <dgm:t>
        <a:bodyPr/>
        <a:lstStyle/>
        <a:p>
          <a:endParaRPr lang="ru-RU"/>
        </a:p>
      </dgm:t>
    </dgm:pt>
    <dgm:pt modelId="{0FCE887D-73FD-431A-8CF2-22CD49032D84}" type="pres">
      <dgm:prSet presAssocID="{125424C8-425C-4FF6-9D95-72B163D75543}" presName="parTrans" presStyleLbl="sibTrans2D1" presStyleIdx="0" presStyleCnt="4"/>
      <dgm:spPr/>
    </dgm:pt>
    <dgm:pt modelId="{A51EB918-9EAB-48E5-BA70-0121CC9790BB}" type="pres">
      <dgm:prSet presAssocID="{125424C8-425C-4FF6-9D95-72B163D75543}" presName="connectorText" presStyleLbl="sibTrans2D1" presStyleIdx="0" presStyleCnt="4"/>
      <dgm:spPr/>
    </dgm:pt>
    <dgm:pt modelId="{D2A33711-E1D0-4589-8DA5-34E102AAFCB5}" type="pres">
      <dgm:prSet presAssocID="{1F6C450F-D638-4C45-911D-E2BA3D55335A}" presName="node" presStyleLbl="node1" presStyleIdx="0" presStyleCnt="4">
        <dgm:presLayoutVars>
          <dgm:bulletEnabled val="1"/>
        </dgm:presLayoutVars>
      </dgm:prSet>
      <dgm:spPr/>
    </dgm:pt>
    <dgm:pt modelId="{2893458D-287A-41EF-9870-18BB99F91919}" type="pres">
      <dgm:prSet presAssocID="{A67E77A0-8EAC-4C3F-B8BD-05683E1B67AD}" presName="parTrans" presStyleLbl="sibTrans2D1" presStyleIdx="1" presStyleCnt="4"/>
      <dgm:spPr/>
    </dgm:pt>
    <dgm:pt modelId="{3F7E1536-D765-4777-A923-15B0D6880E7A}" type="pres">
      <dgm:prSet presAssocID="{A67E77A0-8EAC-4C3F-B8BD-05683E1B67AD}" presName="connectorText" presStyleLbl="sibTrans2D1" presStyleIdx="1" presStyleCnt="4"/>
      <dgm:spPr/>
    </dgm:pt>
    <dgm:pt modelId="{CE3DB1EB-1B14-449E-9F37-742D6A02960E}" type="pres">
      <dgm:prSet presAssocID="{1DD051D4-660D-4BCC-B7F9-C8F2B2CC0F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328DA-0A0D-4922-AF2A-5D3B7C50EC9D}" type="pres">
      <dgm:prSet presAssocID="{8B4AC8BC-C69E-4009-AE28-B8F6561FA3BB}" presName="parTrans" presStyleLbl="sibTrans2D1" presStyleIdx="2" presStyleCnt="4"/>
      <dgm:spPr/>
    </dgm:pt>
    <dgm:pt modelId="{6944CD22-5DD5-4397-BB10-21B6E8480764}" type="pres">
      <dgm:prSet presAssocID="{8B4AC8BC-C69E-4009-AE28-B8F6561FA3BB}" presName="connectorText" presStyleLbl="sibTrans2D1" presStyleIdx="2" presStyleCnt="4"/>
      <dgm:spPr/>
    </dgm:pt>
    <dgm:pt modelId="{3C38625E-2677-4349-A47B-82EF05C07975}" type="pres">
      <dgm:prSet presAssocID="{C82B076B-AAA3-4D88-A34C-AC2FBDB828D0}" presName="node" presStyleLbl="node1" presStyleIdx="2" presStyleCnt="4">
        <dgm:presLayoutVars>
          <dgm:bulletEnabled val="1"/>
        </dgm:presLayoutVars>
      </dgm:prSet>
      <dgm:spPr/>
    </dgm:pt>
    <dgm:pt modelId="{FDF44797-88D2-479D-8751-379BF422E0E4}" type="pres">
      <dgm:prSet presAssocID="{9156E624-2D82-46E8-B3AF-79B5189F0CED}" presName="parTrans" presStyleLbl="sibTrans2D1" presStyleIdx="3" presStyleCnt="4"/>
      <dgm:spPr/>
    </dgm:pt>
    <dgm:pt modelId="{BE5260C3-B0C0-42B8-A6DA-2889D1AD865C}" type="pres">
      <dgm:prSet presAssocID="{9156E624-2D82-46E8-B3AF-79B5189F0CED}" presName="connectorText" presStyleLbl="sibTrans2D1" presStyleIdx="3" presStyleCnt="4"/>
      <dgm:spPr/>
    </dgm:pt>
    <dgm:pt modelId="{92CA0BD6-B766-44AF-9A88-128924AF79CA}" type="pres">
      <dgm:prSet presAssocID="{4FAF636C-AA3B-4AF2-963B-F6E5D6354F25}" presName="node" presStyleLbl="node1" presStyleIdx="3" presStyleCnt="4">
        <dgm:presLayoutVars>
          <dgm:bulletEnabled val="1"/>
        </dgm:presLayoutVars>
      </dgm:prSet>
      <dgm:spPr/>
    </dgm:pt>
  </dgm:ptLst>
  <dgm:cxnLst>
    <dgm:cxn modelId="{CA58F11A-80BA-48C5-9F38-2CE857AFF80B}" type="presOf" srcId="{9156E624-2D82-46E8-B3AF-79B5189F0CED}" destId="{BE5260C3-B0C0-42B8-A6DA-2889D1AD865C}" srcOrd="1" destOrd="0" presId="urn:microsoft.com/office/officeart/2005/8/layout/radial5"/>
    <dgm:cxn modelId="{C59902EE-0D5F-4BFF-89C6-46E89B3328F0}" srcId="{1576363E-596B-4BD1-B708-019780A8B081}" destId="{1DD051D4-660D-4BCC-B7F9-C8F2B2CC0F7D}" srcOrd="1" destOrd="0" parTransId="{A67E77A0-8EAC-4C3F-B8BD-05683E1B67AD}" sibTransId="{9AC4A0C4-AC28-44E9-80C6-B4D32B662989}"/>
    <dgm:cxn modelId="{0A2E5DD9-CFFE-457F-96B8-BF786C676073}" type="presOf" srcId="{1F6C450F-D638-4C45-911D-E2BA3D55335A}" destId="{D2A33711-E1D0-4589-8DA5-34E102AAFCB5}" srcOrd="0" destOrd="0" presId="urn:microsoft.com/office/officeart/2005/8/layout/radial5"/>
    <dgm:cxn modelId="{079695C1-BEB2-4876-8E73-9F476812B87C}" srcId="{ACA15476-4E02-41E1-B512-2DA5A7D64516}" destId="{1576363E-596B-4BD1-B708-019780A8B081}" srcOrd="0" destOrd="0" parTransId="{0D5C49EE-402B-4B81-B784-9DD1C09853EA}" sibTransId="{535B474A-F754-47C0-BB56-67151594CA04}"/>
    <dgm:cxn modelId="{B3A85982-6C2C-4590-9226-0D90DCF3626D}" type="presOf" srcId="{4FAF636C-AA3B-4AF2-963B-F6E5D6354F25}" destId="{92CA0BD6-B766-44AF-9A88-128924AF79CA}" srcOrd="0" destOrd="0" presId="urn:microsoft.com/office/officeart/2005/8/layout/radial5"/>
    <dgm:cxn modelId="{4A178C91-308F-4F57-B7DF-B576320817A7}" srcId="{1576363E-596B-4BD1-B708-019780A8B081}" destId="{1F6C450F-D638-4C45-911D-E2BA3D55335A}" srcOrd="0" destOrd="0" parTransId="{125424C8-425C-4FF6-9D95-72B163D75543}" sibTransId="{4D4F9D51-EEE4-4BF2-B47D-5595C1D0854B}"/>
    <dgm:cxn modelId="{951659DB-4310-4CFD-8861-24C7DA55F1D0}" type="presOf" srcId="{9156E624-2D82-46E8-B3AF-79B5189F0CED}" destId="{FDF44797-88D2-479D-8751-379BF422E0E4}" srcOrd="0" destOrd="0" presId="urn:microsoft.com/office/officeart/2005/8/layout/radial5"/>
    <dgm:cxn modelId="{53D7AE25-10ED-43F1-A83B-A6CDCC3B476B}" type="presOf" srcId="{125424C8-425C-4FF6-9D95-72B163D75543}" destId="{A51EB918-9EAB-48E5-BA70-0121CC9790BB}" srcOrd="1" destOrd="0" presId="urn:microsoft.com/office/officeart/2005/8/layout/radial5"/>
    <dgm:cxn modelId="{E2412F74-C703-42F3-9602-2D171F6FC84D}" type="presOf" srcId="{8B4AC8BC-C69E-4009-AE28-B8F6561FA3BB}" destId="{5F5328DA-0A0D-4922-AF2A-5D3B7C50EC9D}" srcOrd="0" destOrd="0" presId="urn:microsoft.com/office/officeart/2005/8/layout/radial5"/>
    <dgm:cxn modelId="{FDEC7E42-D656-437D-AE21-E27FA008A22E}" type="presOf" srcId="{1DD051D4-660D-4BCC-B7F9-C8F2B2CC0F7D}" destId="{CE3DB1EB-1B14-449E-9F37-742D6A02960E}" srcOrd="0" destOrd="0" presId="urn:microsoft.com/office/officeart/2005/8/layout/radial5"/>
    <dgm:cxn modelId="{3BAEAE18-4CB9-4E8C-B9F9-719FE1290F0F}" type="presOf" srcId="{8B4AC8BC-C69E-4009-AE28-B8F6561FA3BB}" destId="{6944CD22-5DD5-4397-BB10-21B6E8480764}" srcOrd="1" destOrd="0" presId="urn:microsoft.com/office/officeart/2005/8/layout/radial5"/>
    <dgm:cxn modelId="{286D6197-F56F-4434-B42F-2155E40EECE9}" srcId="{1576363E-596B-4BD1-B708-019780A8B081}" destId="{C82B076B-AAA3-4D88-A34C-AC2FBDB828D0}" srcOrd="2" destOrd="0" parTransId="{8B4AC8BC-C69E-4009-AE28-B8F6561FA3BB}" sibTransId="{F38B28A2-BEB7-4F87-8D49-8D665307598F}"/>
    <dgm:cxn modelId="{AFBF89D2-0F83-40BD-91BC-D529369B5509}" type="presOf" srcId="{A67E77A0-8EAC-4C3F-B8BD-05683E1B67AD}" destId="{2893458D-287A-41EF-9870-18BB99F91919}" srcOrd="0" destOrd="0" presId="urn:microsoft.com/office/officeart/2005/8/layout/radial5"/>
    <dgm:cxn modelId="{11A85B18-9342-4D8B-BBAA-281F046AD99F}" type="presOf" srcId="{ACA15476-4E02-41E1-B512-2DA5A7D64516}" destId="{EF529A16-0215-46E5-88BA-49D0463C675F}" srcOrd="0" destOrd="0" presId="urn:microsoft.com/office/officeart/2005/8/layout/radial5"/>
    <dgm:cxn modelId="{67CE4F6B-8FCC-4BA6-988A-AD8239431733}" type="presOf" srcId="{C82B076B-AAA3-4D88-A34C-AC2FBDB828D0}" destId="{3C38625E-2677-4349-A47B-82EF05C07975}" srcOrd="0" destOrd="0" presId="urn:microsoft.com/office/officeart/2005/8/layout/radial5"/>
    <dgm:cxn modelId="{44AB8EB4-0AF8-418F-BC4A-31AA91A5F3BE}" srcId="{1576363E-596B-4BD1-B708-019780A8B081}" destId="{4FAF636C-AA3B-4AF2-963B-F6E5D6354F25}" srcOrd="3" destOrd="0" parTransId="{9156E624-2D82-46E8-B3AF-79B5189F0CED}" sibTransId="{1911248C-BFE5-49A0-BA7E-05B2E42485F3}"/>
    <dgm:cxn modelId="{46841D2B-DA35-4414-AD39-1B0B99691CF1}" type="presOf" srcId="{A67E77A0-8EAC-4C3F-B8BD-05683E1B67AD}" destId="{3F7E1536-D765-4777-A923-15B0D6880E7A}" srcOrd="1" destOrd="0" presId="urn:microsoft.com/office/officeart/2005/8/layout/radial5"/>
    <dgm:cxn modelId="{597CD6A8-A14B-4E77-9E9D-2A9232F22D35}" type="presOf" srcId="{125424C8-425C-4FF6-9D95-72B163D75543}" destId="{0FCE887D-73FD-431A-8CF2-22CD49032D84}" srcOrd="0" destOrd="0" presId="urn:microsoft.com/office/officeart/2005/8/layout/radial5"/>
    <dgm:cxn modelId="{3AD5F438-E461-4C05-864A-D86FDA0F6A54}" type="presOf" srcId="{1576363E-596B-4BD1-B708-019780A8B081}" destId="{D03F3D6D-4E2C-4F26-BA36-0D2EFE6FC370}" srcOrd="0" destOrd="0" presId="urn:microsoft.com/office/officeart/2005/8/layout/radial5"/>
    <dgm:cxn modelId="{4883B9C2-F267-4319-A759-6FCC0016B883}" type="presParOf" srcId="{EF529A16-0215-46E5-88BA-49D0463C675F}" destId="{D03F3D6D-4E2C-4F26-BA36-0D2EFE6FC370}" srcOrd="0" destOrd="0" presId="urn:microsoft.com/office/officeart/2005/8/layout/radial5"/>
    <dgm:cxn modelId="{56E8D371-FFCD-4F1B-9846-BEC43AA060E6}" type="presParOf" srcId="{EF529A16-0215-46E5-88BA-49D0463C675F}" destId="{0FCE887D-73FD-431A-8CF2-22CD49032D84}" srcOrd="1" destOrd="0" presId="urn:microsoft.com/office/officeart/2005/8/layout/radial5"/>
    <dgm:cxn modelId="{DBA8E360-3666-4BA1-A5D5-859D304C441A}" type="presParOf" srcId="{0FCE887D-73FD-431A-8CF2-22CD49032D84}" destId="{A51EB918-9EAB-48E5-BA70-0121CC9790BB}" srcOrd="0" destOrd="0" presId="urn:microsoft.com/office/officeart/2005/8/layout/radial5"/>
    <dgm:cxn modelId="{6C1CB26D-ABA4-48EB-B414-D7169B1C26CE}" type="presParOf" srcId="{EF529A16-0215-46E5-88BA-49D0463C675F}" destId="{D2A33711-E1D0-4589-8DA5-34E102AAFCB5}" srcOrd="2" destOrd="0" presId="urn:microsoft.com/office/officeart/2005/8/layout/radial5"/>
    <dgm:cxn modelId="{257C8159-52B1-443B-A543-1F4867A0A8AA}" type="presParOf" srcId="{EF529A16-0215-46E5-88BA-49D0463C675F}" destId="{2893458D-287A-41EF-9870-18BB99F91919}" srcOrd="3" destOrd="0" presId="urn:microsoft.com/office/officeart/2005/8/layout/radial5"/>
    <dgm:cxn modelId="{7242C75E-F84A-4A4D-ACA9-EF5C6E344576}" type="presParOf" srcId="{2893458D-287A-41EF-9870-18BB99F91919}" destId="{3F7E1536-D765-4777-A923-15B0D6880E7A}" srcOrd="0" destOrd="0" presId="urn:microsoft.com/office/officeart/2005/8/layout/radial5"/>
    <dgm:cxn modelId="{8EB1C63E-49AA-43AD-B825-A1271F04091F}" type="presParOf" srcId="{EF529A16-0215-46E5-88BA-49D0463C675F}" destId="{CE3DB1EB-1B14-449E-9F37-742D6A02960E}" srcOrd="4" destOrd="0" presId="urn:microsoft.com/office/officeart/2005/8/layout/radial5"/>
    <dgm:cxn modelId="{B90CFFE9-C8D8-4A38-9050-2694907E11BE}" type="presParOf" srcId="{EF529A16-0215-46E5-88BA-49D0463C675F}" destId="{5F5328DA-0A0D-4922-AF2A-5D3B7C50EC9D}" srcOrd="5" destOrd="0" presId="urn:microsoft.com/office/officeart/2005/8/layout/radial5"/>
    <dgm:cxn modelId="{77635C89-0031-4671-B61A-7D112795BF87}" type="presParOf" srcId="{5F5328DA-0A0D-4922-AF2A-5D3B7C50EC9D}" destId="{6944CD22-5DD5-4397-BB10-21B6E8480764}" srcOrd="0" destOrd="0" presId="urn:microsoft.com/office/officeart/2005/8/layout/radial5"/>
    <dgm:cxn modelId="{86E1051A-3F5F-41A5-B605-2F6CB8C2E180}" type="presParOf" srcId="{EF529A16-0215-46E5-88BA-49D0463C675F}" destId="{3C38625E-2677-4349-A47B-82EF05C07975}" srcOrd="6" destOrd="0" presId="urn:microsoft.com/office/officeart/2005/8/layout/radial5"/>
    <dgm:cxn modelId="{32A01CFA-CFA8-4B7E-9F60-ACE00F315E60}" type="presParOf" srcId="{EF529A16-0215-46E5-88BA-49D0463C675F}" destId="{FDF44797-88D2-479D-8751-379BF422E0E4}" srcOrd="7" destOrd="0" presId="urn:microsoft.com/office/officeart/2005/8/layout/radial5"/>
    <dgm:cxn modelId="{127A93BE-9AA2-4FFB-8E9F-477522877301}" type="presParOf" srcId="{FDF44797-88D2-479D-8751-379BF422E0E4}" destId="{BE5260C3-B0C0-42B8-A6DA-2889D1AD865C}" srcOrd="0" destOrd="0" presId="urn:microsoft.com/office/officeart/2005/8/layout/radial5"/>
    <dgm:cxn modelId="{39EB40C6-555E-4F64-BF70-E89C91778BD3}" type="presParOf" srcId="{EF529A16-0215-46E5-88BA-49D0463C675F}" destId="{92CA0BD6-B766-44AF-9A88-128924AF79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7E0B5-EF9C-4C10-9BFA-76EC0BFCDE5B}">
      <dsp:nvSpPr>
        <dsp:cNvPr id="0" name=""/>
        <dsp:cNvSpPr/>
      </dsp:nvSpPr>
      <dsp:spPr>
        <a:xfrm rot="5400000">
          <a:off x="-47393" y="109249"/>
          <a:ext cx="1164245" cy="13239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-127243" y="189099"/>
        <a:ext cx="1323945" cy="1164245"/>
      </dsp:txXfrm>
    </dsp:sp>
    <dsp:sp modelId="{A202E772-30E7-4722-9E8D-F4ED4F0CB318}">
      <dsp:nvSpPr>
        <dsp:cNvPr id="0" name=""/>
        <dsp:cNvSpPr/>
      </dsp:nvSpPr>
      <dsp:spPr>
        <a:xfrm rot="5400000">
          <a:off x="4567130" y="-3570139"/>
          <a:ext cx="1025408" cy="827523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Главная черта этого типа — организованность в сочетании с трудолюбием, упорством, терпением и твердостью, а также пунктуальностью, чистоплотностью и практичностью. Такой человек все свои дела стремится сделать максимально хорошо и эффективно. А поскольку умеет управлять собой и организовывать других, то часто занимает руководящие должности. При этом, человек-квадрат отличается консерватизмом, строгим соблюдением правил и норм, и, соответственно, отсутствием спонтанности и креативности.</a:t>
          </a:r>
          <a:endParaRPr lang="ru-RU" sz="1200" kern="1200" dirty="0"/>
        </a:p>
      </dsp:txBody>
      <dsp:txXfrm rot="-5400000">
        <a:off x="942215" y="104832"/>
        <a:ext cx="8225183" cy="925296"/>
      </dsp:txXfrm>
    </dsp:sp>
    <dsp:sp modelId="{D325D3DB-C8C2-4F71-B814-011B84E2766E}">
      <dsp:nvSpPr>
        <dsp:cNvPr id="0" name=""/>
        <dsp:cNvSpPr/>
      </dsp:nvSpPr>
      <dsp:spPr>
        <a:xfrm rot="5400000">
          <a:off x="-48277" y="1271639"/>
          <a:ext cx="1164245" cy="13221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-127243" y="1350605"/>
        <a:ext cx="1322177" cy="1164245"/>
      </dsp:txXfrm>
    </dsp:sp>
    <dsp:sp modelId="{B61CA1C4-ED60-4D94-9A89-B1232362C960}">
      <dsp:nvSpPr>
        <dsp:cNvPr id="0" name=""/>
        <dsp:cNvSpPr/>
      </dsp:nvSpPr>
      <dsp:spPr>
        <a:xfrm rot="5400000">
          <a:off x="4606887" y="-2408634"/>
          <a:ext cx="944125" cy="827523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это прирожденный лидер. Такие люди весьма уверены в себе и деятельны. Они не любят сидеть на месте, стремясь всегда находиться в гуще событий. Это очень целеустремленный тип, имеющий ярко выраженную установку на успех. Он всегда знает, чего он хочет, и как этого достичь, ни на минуту не выпуская цель из своего внутреннего поля зрения.</a:t>
          </a:r>
          <a:endParaRPr lang="ru-RU" sz="1400" kern="1200" dirty="0"/>
        </a:p>
      </dsp:txBody>
      <dsp:txXfrm rot="-5400000">
        <a:off x="941330" y="1303011"/>
        <a:ext cx="8229151" cy="851949"/>
      </dsp:txXfrm>
    </dsp:sp>
    <dsp:sp modelId="{026F2C94-D3F9-45BB-9CEF-EE7CCA5F145F}">
      <dsp:nvSpPr>
        <dsp:cNvPr id="0" name=""/>
        <dsp:cNvSpPr/>
      </dsp:nvSpPr>
      <dsp:spPr>
        <a:xfrm rot="5400000">
          <a:off x="-81511" y="2587450"/>
          <a:ext cx="1164245" cy="125570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-127242" y="2633181"/>
        <a:ext cx="1255708" cy="1164245"/>
      </dsp:txXfrm>
    </dsp:sp>
    <dsp:sp modelId="{343F8025-7667-4F80-8B78-AD5B716E9347}">
      <dsp:nvSpPr>
        <dsp:cNvPr id="0" name=""/>
        <dsp:cNvSpPr/>
      </dsp:nvSpPr>
      <dsp:spPr>
        <a:xfrm rot="5400000">
          <a:off x="4452583" y="-1126058"/>
          <a:ext cx="1186265" cy="827523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. </a:t>
          </a:r>
          <a:r>
            <a:rPr lang="ru-RU" sz="1400" kern="1200" dirty="0" smtClean="0"/>
            <a:t>Основная ценность для этого типа — люди и общение с ними. Это крайне контактный и доброжелательный тип, стремящийся всегда занимать позицию миротворца в любом конфликте. Человек-круг является также прекрасным слушателем, которому всегда можно «поплакаться в жилетку». Обладая развитым эмоциональным восприятием и высокой отзывчивостью, он переживает чужую боль, как свою собственную. Но и порадоваться вместе с человеком может как никто другой.</a:t>
          </a:r>
          <a:endParaRPr lang="ru-RU" sz="1400" kern="1200" dirty="0"/>
        </a:p>
      </dsp:txBody>
      <dsp:txXfrm rot="-5400000">
        <a:off x="908097" y="2476337"/>
        <a:ext cx="8217330" cy="1070447"/>
      </dsp:txXfrm>
    </dsp:sp>
    <dsp:sp modelId="{0EE63B0D-A297-4A86-85AA-560EF3F457DE}">
      <dsp:nvSpPr>
        <dsp:cNvPr id="0" name=""/>
        <dsp:cNvSpPr/>
      </dsp:nvSpPr>
      <dsp:spPr>
        <a:xfrm rot="5400000">
          <a:off x="-87257" y="3905254"/>
          <a:ext cx="1164245" cy="12442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/>
        </a:p>
      </dsp:txBody>
      <dsp:txXfrm rot="-5400000">
        <a:off x="-127242" y="3945239"/>
        <a:ext cx="1244216" cy="1164245"/>
      </dsp:txXfrm>
    </dsp:sp>
    <dsp:sp modelId="{3BFDEDB0-3910-4E3D-A53B-BD038BD70E4C}">
      <dsp:nvSpPr>
        <dsp:cNvPr id="0" name=""/>
        <dsp:cNvSpPr/>
      </dsp:nvSpPr>
      <dsp:spPr>
        <a:xfrm rot="5400000">
          <a:off x="4417354" y="186000"/>
          <a:ext cx="1245232" cy="827523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это крайне импульсивная и творческая личность, склонная к резким сменам настроения, желаний, решений. Он относится к интуитивным типам, предпочитая мыслить образами и опираться на внезапные прозрения, начисто лишенные всякой логики. Последовательность и прямой путь чужды ему по самой природе. Он не станет зацикливаться на деталях и долго копать в глубь, предпочитая отщипывать по кусочку информации в разных местах, которая постепенно, сама собой складывается в целостную картину.</a:t>
          </a:r>
          <a:endParaRPr lang="ru-RU" sz="1300" kern="1200" dirty="0"/>
        </a:p>
      </dsp:txBody>
      <dsp:txXfrm rot="-5400000">
        <a:off x="902351" y="3761791"/>
        <a:ext cx="8214452" cy="1123658"/>
      </dsp:txXfrm>
    </dsp:sp>
    <dsp:sp modelId="{7DB2EB5F-B133-45EF-A851-0FD52AAAFEC1}">
      <dsp:nvSpPr>
        <dsp:cNvPr id="0" name=""/>
        <dsp:cNvSpPr/>
      </dsp:nvSpPr>
      <dsp:spPr>
        <a:xfrm rot="5400000">
          <a:off x="-97016" y="5218786"/>
          <a:ext cx="1164245" cy="12246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 rot="-5400000">
        <a:off x="-127242" y="5249012"/>
        <a:ext cx="1224698" cy="1164245"/>
      </dsp:txXfrm>
    </dsp:sp>
    <dsp:sp modelId="{CA45E3B4-F826-47C0-A661-8325B7A1F91B}">
      <dsp:nvSpPr>
        <dsp:cNvPr id="0" name=""/>
        <dsp:cNvSpPr/>
      </dsp:nvSpPr>
      <dsp:spPr>
        <a:xfrm rot="5400000">
          <a:off x="4415881" y="1489773"/>
          <a:ext cx="1228659" cy="827523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Прямоугольник</a:t>
          </a:r>
          <a:r>
            <a:rPr lang="ru-RU" sz="1400" kern="1200" dirty="0" smtClean="0"/>
            <a:t> часто выбирают люди, которые находятся на этапе перехода из одного состояния в другое. Эта ситуация, отражающая некий личностный кризис, как правило, не длится долго, и человек выбирает более определенный тип поведения, описанный среди четырех выше представленных типов. Но бывают индивиды, для которых оно затягивается на долгое время.</a:t>
          </a:r>
          <a:endParaRPr lang="ru-RU" sz="1400" kern="1200" dirty="0"/>
        </a:p>
      </dsp:txBody>
      <dsp:txXfrm rot="-5400000">
        <a:off x="892591" y="5073041"/>
        <a:ext cx="8215261" cy="1108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3D6D-4E2C-4F26-BA36-0D2EFE6FC370}">
      <dsp:nvSpPr>
        <dsp:cNvPr id="0" name=""/>
        <dsp:cNvSpPr/>
      </dsp:nvSpPr>
      <dsp:spPr>
        <a:xfrm>
          <a:off x="3644148" y="2458279"/>
          <a:ext cx="2378644" cy="1791971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информационно-аналитическое агентство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«Зри в корень»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2492" y="2720707"/>
        <a:ext cx="1681956" cy="1267115"/>
      </dsp:txXfrm>
    </dsp:sp>
    <dsp:sp modelId="{0FCE887D-73FD-431A-8CF2-22CD49032D84}">
      <dsp:nvSpPr>
        <dsp:cNvPr id="0" name=""/>
        <dsp:cNvSpPr/>
      </dsp:nvSpPr>
      <dsp:spPr>
        <a:xfrm rot="16200000">
          <a:off x="4698960" y="1947398"/>
          <a:ext cx="269020" cy="52940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39313" y="2093632"/>
        <a:ext cx="188314" cy="317642"/>
      </dsp:txXfrm>
    </dsp:sp>
    <dsp:sp modelId="{D2A33711-E1D0-4589-8DA5-34E102AAFCB5}">
      <dsp:nvSpPr>
        <dsp:cNvPr id="0" name=""/>
        <dsp:cNvSpPr/>
      </dsp:nvSpPr>
      <dsp:spPr>
        <a:xfrm>
          <a:off x="3860300" y="4354"/>
          <a:ext cx="1946339" cy="194633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Химический отдел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5335" y="289389"/>
        <a:ext cx="1376269" cy="1376269"/>
      </dsp:txXfrm>
    </dsp:sp>
    <dsp:sp modelId="{2893458D-287A-41EF-9870-18BB99F91919}">
      <dsp:nvSpPr>
        <dsp:cNvPr id="0" name=""/>
        <dsp:cNvSpPr/>
      </dsp:nvSpPr>
      <dsp:spPr>
        <a:xfrm>
          <a:off x="6069927" y="3089562"/>
          <a:ext cx="113551" cy="52940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069927" y="3195443"/>
        <a:ext cx="79486" cy="317642"/>
      </dsp:txXfrm>
    </dsp:sp>
    <dsp:sp modelId="{CE3DB1EB-1B14-449E-9F37-742D6A02960E}">
      <dsp:nvSpPr>
        <dsp:cNvPr id="0" name=""/>
        <dsp:cNvSpPr/>
      </dsp:nvSpPr>
      <dsp:spPr>
        <a:xfrm>
          <a:off x="6237041" y="2381095"/>
          <a:ext cx="1946339" cy="19463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Биологический отдел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2076" y="2666130"/>
        <a:ext cx="1376269" cy="1376269"/>
      </dsp:txXfrm>
    </dsp:sp>
    <dsp:sp modelId="{5F5328DA-0A0D-4922-AF2A-5D3B7C50EC9D}">
      <dsp:nvSpPr>
        <dsp:cNvPr id="0" name=""/>
        <dsp:cNvSpPr/>
      </dsp:nvSpPr>
      <dsp:spPr>
        <a:xfrm rot="5400000">
          <a:off x="4698960" y="4231727"/>
          <a:ext cx="269020" cy="52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739313" y="4297255"/>
        <a:ext cx="188314" cy="317642"/>
      </dsp:txXfrm>
    </dsp:sp>
    <dsp:sp modelId="{3C38625E-2677-4349-A47B-82EF05C07975}">
      <dsp:nvSpPr>
        <dsp:cNvPr id="0" name=""/>
        <dsp:cNvSpPr/>
      </dsp:nvSpPr>
      <dsp:spPr>
        <a:xfrm>
          <a:off x="3860300" y="4757836"/>
          <a:ext cx="1946339" cy="1946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Физический отдел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5335" y="5042871"/>
        <a:ext cx="1376269" cy="1376269"/>
      </dsp:txXfrm>
    </dsp:sp>
    <dsp:sp modelId="{FDF44797-88D2-479D-8751-379BF422E0E4}">
      <dsp:nvSpPr>
        <dsp:cNvPr id="0" name=""/>
        <dsp:cNvSpPr/>
      </dsp:nvSpPr>
      <dsp:spPr>
        <a:xfrm rot="10800000">
          <a:off x="3483461" y="3089562"/>
          <a:ext cx="113551" cy="529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17526" y="3195443"/>
        <a:ext cx="79486" cy="317642"/>
      </dsp:txXfrm>
    </dsp:sp>
    <dsp:sp modelId="{92CA0BD6-B766-44AF-9A88-128924AF79CA}">
      <dsp:nvSpPr>
        <dsp:cNvPr id="0" name=""/>
        <dsp:cNvSpPr/>
      </dsp:nvSpPr>
      <dsp:spPr>
        <a:xfrm>
          <a:off x="1483560" y="2381095"/>
          <a:ext cx="1946339" cy="194633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Географический отдел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8595" y="2666130"/>
        <a:ext cx="1376269" cy="137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4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469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342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46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337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133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785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3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8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1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9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1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2976" y="1378402"/>
            <a:ext cx="9448800" cy="182509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+mj-ea"/>
                <a:cs typeface="+mj-cs"/>
              </a:rPr>
              <a:t>ОТКУДА ВЕТЕР ДУЕТ?</a:t>
            </a:r>
            <a:endParaRPr lang="ru-RU" sz="4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3759" y="3580686"/>
            <a:ext cx="5157987" cy="849646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800" dirty="0" smtClean="0"/>
              <a:t>учитель МБОУ «</a:t>
            </a:r>
            <a:r>
              <a:rPr lang="ru-RU" sz="1800" dirty="0" err="1" smtClean="0"/>
              <a:t>Североонежская</a:t>
            </a:r>
            <a:r>
              <a:rPr lang="ru-RU" sz="1800" dirty="0" smtClean="0"/>
              <a:t> школа»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800" b="0" i="0" dirty="0" smtClean="0"/>
              <a:t>Введенский Юрий </a:t>
            </a:r>
            <a:r>
              <a:rPr lang="ru-RU" sz="1800" b="0" i="0" dirty="0" err="1" smtClean="0"/>
              <a:t>Илмарсович</a:t>
            </a:r>
            <a:endParaRPr lang="ru-RU" sz="1800" b="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4932608" y="1921618"/>
            <a:ext cx="443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рок по биологии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1690" y="354883"/>
            <a:ext cx="48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районный конкурс</a:t>
            </a:r>
          </a:p>
          <a:p>
            <a:pPr algn="ctr"/>
            <a:r>
              <a:rPr lang="ru-RU" dirty="0" smtClean="0"/>
              <a:t>«УЧИТЕЛЬ ГОДА - 2017»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29577" y="6039056"/>
            <a:ext cx="22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п.Плесецк</a:t>
            </a:r>
            <a:endParaRPr lang="ru-RU" dirty="0" smtClean="0"/>
          </a:p>
          <a:p>
            <a:pPr algn="ctr"/>
            <a:r>
              <a:rPr lang="ru-RU" dirty="0" smtClean="0"/>
              <a:t>16 марта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10</a:t>
            </a:fld>
            <a:endParaRPr lang="ru-RU" dirty="0"/>
          </a:p>
        </p:txBody>
      </p:sp>
      <p:pic>
        <p:nvPicPr>
          <p:cNvPr id="5122" name="Picture 2" descr="http://www.telefakt.ru/upload/information_system_1/2/0/6/item_2065/information_items_2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7" y="139841"/>
            <a:ext cx="8770060" cy="65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ru-R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2</a:t>
            </a:fld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1315144"/>
              </p:ext>
            </p:extLst>
          </p:nvPr>
        </p:nvGraphicFramePr>
        <p:xfrm>
          <a:off x="1640541" y="268942"/>
          <a:ext cx="9090211" cy="646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88542" y="249704"/>
            <a:ext cx="1048870" cy="10488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220723" y="1415465"/>
            <a:ext cx="1216689" cy="104887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61647" y="2690951"/>
            <a:ext cx="1075765" cy="107576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>
            <a:off x="1509565" y="4113585"/>
            <a:ext cx="1143000" cy="1075764"/>
          </a:xfrm>
          <a:prstGeom prst="lightningBol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765" y="5536218"/>
            <a:ext cx="1361647" cy="8337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ru-R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3</a:t>
            </a:fld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77795650"/>
              </p:ext>
            </p:extLst>
          </p:nvPr>
        </p:nvGraphicFramePr>
        <p:xfrm>
          <a:off x="1090705" y="121025"/>
          <a:ext cx="9666941" cy="670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http://www.all4-you.com/wp-content/uploads/2016/11/Cool-Tree-With-Roots-Clipart-Ima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1" y="2566876"/>
            <a:ext cx="700927" cy="70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2-tub-ru.yandex.net/i?id=b0cb5e005e688104fcaad4f3684d25f3-l&amp;n=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81" y="214491"/>
            <a:ext cx="768985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jasonatjostens.files.wordpress.com/2012/02/atom_wp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20" y="5342666"/>
            <a:ext cx="662305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bio.msu.ru/res/DictionaryPage/173/IMAGE_FILENAME/var1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751871"/>
            <a:ext cx="7429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cf5.hc.ru/~school9n/images/2015/00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45" y="2715041"/>
            <a:ext cx="802640" cy="81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fld id="{9CD8D479-8942-46E8-A226-A4E01F7A105C}" type="slidenum">
              <a:rPr lang="ru-RU" sz="800" b="0" i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4</a:t>
            </a:fld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1" name="Рисунок 10" descr="Вокруг света 1986-03, страница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255495"/>
            <a:ext cx="2810436" cy="395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Вокруг света 1986-03, страница 6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1" t="4185" r="3465" b="63814"/>
          <a:stretch/>
        </p:blipFill>
        <p:spPr bwMode="auto">
          <a:xfrm>
            <a:off x="3743172" y="746125"/>
            <a:ext cx="4432640" cy="5820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im1-tub-ru.yandex.net/i?id=83dd073a84df4cb53c49058f26c93e39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39" y="255495"/>
            <a:ext cx="3639921" cy="40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164" y="1490760"/>
            <a:ext cx="2868016" cy="1293028"/>
          </a:xfrm>
        </p:spPr>
        <p:txBody>
          <a:bodyPr/>
          <a:lstStyle/>
          <a:p>
            <a:pPr algn="l"/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7164" y="2783788"/>
            <a:ext cx="657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Найти способы наполнения сосуда воздухом</a:t>
            </a:r>
            <a:endParaRPr lang="ru-RU" b="1" dirty="0"/>
          </a:p>
        </p:txBody>
      </p:sp>
      <p:pic>
        <p:nvPicPr>
          <p:cNvPr id="2050" name="Picture 2" descr="http://newmotivation.ru/wp-content/uploads/2015/08/targe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6" y="2422622"/>
            <a:ext cx="4769224" cy="44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717" y="543205"/>
            <a:ext cx="8610600" cy="1293028"/>
          </a:xfrm>
        </p:spPr>
        <p:txBody>
          <a:bodyPr/>
          <a:lstStyle/>
          <a:p>
            <a:r>
              <a:rPr lang="ru-RU" b="1" dirty="0" smtClean="0"/>
              <a:t>План выполнения </a:t>
            </a:r>
            <a:r>
              <a:rPr lang="ru-RU" b="1" dirty="0" err="1" smtClean="0"/>
              <a:t>зАдания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4435" y="1836233"/>
            <a:ext cx="6115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воздух может двигаться?</a:t>
            </a:r>
          </a:p>
          <a:p>
            <a:endParaRPr lang="ru-RU" sz="2800" dirty="0"/>
          </a:p>
          <a:p>
            <a:r>
              <a:rPr lang="ru-RU" sz="2800" dirty="0" smtClean="0"/>
              <a:t>Что заставляет воздух двигаться?</a:t>
            </a:r>
          </a:p>
          <a:p>
            <a:endParaRPr lang="ru-RU" sz="2800" dirty="0"/>
          </a:p>
          <a:p>
            <a:r>
              <a:rPr lang="ru-RU" sz="2800" dirty="0" smtClean="0"/>
              <a:t>Что такое давление воздуха и от чего оно зависит?</a:t>
            </a:r>
          </a:p>
          <a:p>
            <a:endParaRPr lang="ru-RU" sz="2800" dirty="0"/>
          </a:p>
          <a:p>
            <a:r>
              <a:rPr lang="ru-RU" sz="2800" dirty="0" smtClean="0"/>
              <a:t>Как животные изменяют давление воздуха?</a:t>
            </a:r>
            <a:endParaRPr lang="ru-RU" sz="2800" dirty="0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6663017" y="1998438"/>
            <a:ext cx="703385" cy="337624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663017" y="2840155"/>
            <a:ext cx="703385" cy="33762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639950" y="3802991"/>
            <a:ext cx="703385" cy="337624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639950" y="5144537"/>
            <a:ext cx="703385" cy="33762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40343" y="1836233"/>
            <a:ext cx="61155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Химический отдел</a:t>
            </a:r>
          </a:p>
          <a:p>
            <a:endParaRPr lang="ru-RU" sz="2800" dirty="0"/>
          </a:p>
          <a:p>
            <a:r>
              <a:rPr lang="ru-RU" sz="2800" dirty="0" smtClean="0"/>
              <a:t>Географический отдел</a:t>
            </a:r>
          </a:p>
          <a:p>
            <a:endParaRPr lang="ru-RU" sz="2800" dirty="0"/>
          </a:p>
          <a:p>
            <a:r>
              <a:rPr lang="ru-RU" sz="2800" dirty="0" smtClean="0"/>
              <a:t>Физический отдел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Биологический отдел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5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7" grpId="0" animBg="1"/>
      <p:bldP spid="8" grpId="0" animBg="1"/>
      <p:bldP spid="9" grpId="0" animBg="1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timer 10mi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303" y="2672862"/>
            <a:ext cx="4955057" cy="143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7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 descr="https://2.bp.blogspot.com/-d03Na-Lz5_w/VtX7APoyPcI/AAAAAAAAAM8/gpnPVNzguOQ/s1600/22817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4" y="746125"/>
            <a:ext cx="7309750" cy="4568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226787">
            <a:off x="422573" y="4413998"/>
            <a:ext cx="683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ФИЗКУЛЬТМИНУТКА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9</a:t>
            </a:fld>
            <a:endParaRPr lang="ru-RU" dirty="0"/>
          </a:p>
        </p:txBody>
      </p:sp>
      <p:pic>
        <p:nvPicPr>
          <p:cNvPr id="4098" name="Picture 2" descr="http://nord-news.ru/img/newsimages/20160224/1_027e85939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3" y="1407608"/>
            <a:ext cx="85153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0</TotalTime>
  <Words>319</Words>
  <Application>Microsoft Office PowerPoint</Application>
  <PresentationFormat>Широкоэкранный</PresentationFormat>
  <Paragraphs>62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Corbel</vt:lpstr>
      <vt:lpstr>След самолета</vt:lpstr>
      <vt:lpstr>ОТКУДА ВЕТЕР ДУЕТ?</vt:lpstr>
      <vt:lpstr>Презентация PowerPoint</vt:lpstr>
      <vt:lpstr>Презентация PowerPoint</vt:lpstr>
      <vt:lpstr>Презентация PowerPoint</vt:lpstr>
      <vt:lpstr>Цель:</vt:lpstr>
      <vt:lpstr>План выполнения зАдания: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2017-03-15T19:26:07Z</dcterms:created>
  <dcterms:modified xsi:type="dcterms:W3CDTF">2017-03-15T20:51:46Z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