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6"/>
  </p:handoutMasterIdLst>
  <p:sldIdLst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052" autoAdjust="0"/>
  </p:normalViewPr>
  <p:slideViewPr>
    <p:cSldViewPr snapToGrid="0">
      <p:cViewPr varScale="1">
        <p:scale>
          <a:sx n="47" d="100"/>
          <a:sy n="47" d="100"/>
        </p:scale>
        <p:origin x="7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84" y="1098791"/>
            <a:ext cx="9144000" cy="106618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МАСТЕР-КЛАСС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11981" y="4985109"/>
            <a:ext cx="5157987" cy="849646"/>
          </a:xfrm>
        </p:spPr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учитель МБОУ «</a:t>
            </a:r>
            <a:r>
              <a:rPr lang="ru-RU" sz="1800" b="1" dirty="0" err="1" smtClean="0">
                <a:solidFill>
                  <a:schemeClr val="tx1"/>
                </a:solidFill>
              </a:rPr>
              <a:t>Североонежская</a:t>
            </a:r>
            <a:r>
              <a:rPr lang="ru-RU" sz="1800" b="1" dirty="0" smtClean="0">
                <a:solidFill>
                  <a:schemeClr val="tx1"/>
                </a:solidFill>
              </a:rPr>
              <a:t> школа»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ru-RU" sz="1800" b="1" i="0" dirty="0" smtClean="0">
                <a:solidFill>
                  <a:schemeClr val="tx1"/>
                </a:solidFill>
              </a:rPr>
              <a:t>Введенский Юрий </a:t>
            </a:r>
            <a:r>
              <a:rPr lang="ru-RU" sz="1800" b="1" i="0" dirty="0" err="1" smtClean="0">
                <a:solidFill>
                  <a:schemeClr val="tx1"/>
                </a:solidFill>
              </a:rPr>
              <a:t>Илмарсович</a:t>
            </a:r>
            <a:endParaRPr lang="ru-RU" sz="1800" b="1" i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9301" y="280129"/>
            <a:ext cx="486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районный конкурс</a:t>
            </a:r>
          </a:p>
          <a:p>
            <a:pPr algn="ctr"/>
            <a:r>
              <a:rPr lang="ru-RU" b="1" dirty="0" smtClean="0"/>
              <a:t>«УЧИТЕЛЬ ГОДА - 2017»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74282" y="5937408"/>
            <a:ext cx="229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п.Плесецк</a:t>
            </a:r>
            <a:endParaRPr lang="ru-RU" b="1" dirty="0" smtClean="0"/>
          </a:p>
          <a:p>
            <a:pPr algn="ctr"/>
            <a:r>
              <a:rPr lang="ru-RU" b="1" dirty="0" smtClean="0"/>
              <a:t>17 </a:t>
            </a:r>
            <a:r>
              <a:rPr lang="ru-RU" b="1" dirty="0" smtClean="0"/>
              <a:t>марта 2017</a:t>
            </a:r>
            <a:endParaRPr lang="ru-RU" b="1" dirty="0"/>
          </a:p>
        </p:txBody>
      </p:sp>
      <p:pic>
        <p:nvPicPr>
          <p:cNvPr id="1026" name="Picture 2" descr="http://image.jimcdn.com/app/cms/image/transf/none/path/se7edeadc8c7bafb0/image/id36baa7a8eaa9036/version/1472740886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82" y="2108193"/>
            <a:ext cx="76200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xn----ctbic6bidgf6c.xn--p1ai/usr/image/id02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8" r="35383" b="21271"/>
          <a:stretch/>
        </p:blipFill>
        <p:spPr bwMode="auto">
          <a:xfrm rot="10800000">
            <a:off x="5201919" y="1219200"/>
            <a:ext cx="1239520" cy="45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5303520" y="3474721"/>
            <a:ext cx="345537" cy="1950720"/>
          </a:xfrm>
          <a:custGeom>
            <a:avLst/>
            <a:gdLst>
              <a:gd name="connsiteX0" fmla="*/ 304800 w 345537"/>
              <a:gd name="connsiteY0" fmla="*/ 1950720 h 1950720"/>
              <a:gd name="connsiteX1" fmla="*/ 203200 w 345537"/>
              <a:gd name="connsiteY1" fmla="*/ 1767840 h 1950720"/>
              <a:gd name="connsiteX2" fmla="*/ 264160 w 345537"/>
              <a:gd name="connsiteY2" fmla="*/ 1747520 h 1950720"/>
              <a:gd name="connsiteX3" fmla="*/ 325120 w 345537"/>
              <a:gd name="connsiteY3" fmla="*/ 1686560 h 1950720"/>
              <a:gd name="connsiteX4" fmla="*/ 304800 w 345537"/>
              <a:gd name="connsiteY4" fmla="*/ 1422400 h 1950720"/>
              <a:gd name="connsiteX5" fmla="*/ 182880 w 345537"/>
              <a:gd name="connsiteY5" fmla="*/ 1320800 h 1950720"/>
              <a:gd name="connsiteX6" fmla="*/ 203200 w 345537"/>
              <a:gd name="connsiteY6" fmla="*/ 1239520 h 1950720"/>
              <a:gd name="connsiteX7" fmla="*/ 223520 w 345537"/>
              <a:gd name="connsiteY7" fmla="*/ 1097280 h 1950720"/>
              <a:gd name="connsiteX8" fmla="*/ 162560 w 345537"/>
              <a:gd name="connsiteY8" fmla="*/ 1056640 h 1950720"/>
              <a:gd name="connsiteX9" fmla="*/ 40640 w 345537"/>
              <a:gd name="connsiteY9" fmla="*/ 934720 h 1950720"/>
              <a:gd name="connsiteX10" fmla="*/ 20320 w 345537"/>
              <a:gd name="connsiteY10" fmla="*/ 873760 h 1950720"/>
              <a:gd name="connsiteX11" fmla="*/ 81280 w 345537"/>
              <a:gd name="connsiteY11" fmla="*/ 751840 h 1950720"/>
              <a:gd name="connsiteX12" fmla="*/ 142240 w 345537"/>
              <a:gd name="connsiteY12" fmla="*/ 731520 h 1950720"/>
              <a:gd name="connsiteX13" fmla="*/ 162560 w 345537"/>
              <a:gd name="connsiteY13" fmla="*/ 670560 h 1950720"/>
              <a:gd name="connsiteX14" fmla="*/ 223520 w 345537"/>
              <a:gd name="connsiteY14" fmla="*/ 650240 h 1950720"/>
              <a:gd name="connsiteX15" fmla="*/ 243840 w 345537"/>
              <a:gd name="connsiteY15" fmla="*/ 568960 h 1950720"/>
              <a:gd name="connsiteX16" fmla="*/ 162560 w 345537"/>
              <a:gd name="connsiteY16" fmla="*/ 426720 h 1950720"/>
              <a:gd name="connsiteX17" fmla="*/ 101600 w 345537"/>
              <a:gd name="connsiteY17" fmla="*/ 406400 h 1950720"/>
              <a:gd name="connsiteX18" fmla="*/ 121920 w 345537"/>
              <a:gd name="connsiteY18" fmla="*/ 284480 h 1950720"/>
              <a:gd name="connsiteX19" fmla="*/ 162560 w 345537"/>
              <a:gd name="connsiteY19" fmla="*/ 162560 h 1950720"/>
              <a:gd name="connsiteX20" fmla="*/ 60960 w 345537"/>
              <a:gd name="connsiteY20" fmla="*/ 60960 h 1950720"/>
              <a:gd name="connsiteX21" fmla="*/ 0 w 345537"/>
              <a:gd name="connsiteY21" fmla="*/ 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5537" h="1950720">
                <a:moveTo>
                  <a:pt x="304800" y="1950720"/>
                </a:moveTo>
                <a:cubicBezTo>
                  <a:pt x="225329" y="1882602"/>
                  <a:pt x="96122" y="1853503"/>
                  <a:pt x="203200" y="1767840"/>
                </a:cubicBezTo>
                <a:cubicBezTo>
                  <a:pt x="219926" y="1754460"/>
                  <a:pt x="243840" y="1754293"/>
                  <a:pt x="264160" y="1747520"/>
                </a:cubicBezTo>
                <a:cubicBezTo>
                  <a:pt x="284480" y="1727200"/>
                  <a:pt x="310863" y="1711511"/>
                  <a:pt x="325120" y="1686560"/>
                </a:cubicBezTo>
                <a:cubicBezTo>
                  <a:pt x="369246" y="1609339"/>
                  <a:pt x="332133" y="1487999"/>
                  <a:pt x="304800" y="1422400"/>
                </a:cubicBezTo>
                <a:cubicBezTo>
                  <a:pt x="289756" y="1386294"/>
                  <a:pt x="214054" y="1341583"/>
                  <a:pt x="182880" y="1320800"/>
                </a:cubicBezTo>
                <a:cubicBezTo>
                  <a:pt x="189653" y="1293707"/>
                  <a:pt x="192199" y="1265189"/>
                  <a:pt x="203200" y="1239520"/>
                </a:cubicBezTo>
                <a:cubicBezTo>
                  <a:pt x="232162" y="1171942"/>
                  <a:pt x="280832" y="1183248"/>
                  <a:pt x="223520" y="1097280"/>
                </a:cubicBezTo>
                <a:cubicBezTo>
                  <a:pt x="209973" y="1076960"/>
                  <a:pt x="180813" y="1072865"/>
                  <a:pt x="162560" y="1056640"/>
                </a:cubicBezTo>
                <a:cubicBezTo>
                  <a:pt x="119604" y="1018457"/>
                  <a:pt x="40640" y="934720"/>
                  <a:pt x="40640" y="934720"/>
                </a:cubicBezTo>
                <a:cubicBezTo>
                  <a:pt x="33867" y="914400"/>
                  <a:pt x="20320" y="895179"/>
                  <a:pt x="20320" y="873760"/>
                </a:cubicBezTo>
                <a:cubicBezTo>
                  <a:pt x="20320" y="844311"/>
                  <a:pt x="60732" y="768278"/>
                  <a:pt x="81280" y="751840"/>
                </a:cubicBezTo>
                <a:cubicBezTo>
                  <a:pt x="98006" y="738460"/>
                  <a:pt x="121920" y="738293"/>
                  <a:pt x="142240" y="731520"/>
                </a:cubicBezTo>
                <a:cubicBezTo>
                  <a:pt x="149013" y="711200"/>
                  <a:pt x="147414" y="685706"/>
                  <a:pt x="162560" y="670560"/>
                </a:cubicBezTo>
                <a:cubicBezTo>
                  <a:pt x="177706" y="655414"/>
                  <a:pt x="210140" y="666966"/>
                  <a:pt x="223520" y="650240"/>
                </a:cubicBezTo>
                <a:cubicBezTo>
                  <a:pt x="240966" y="628433"/>
                  <a:pt x="237067" y="596053"/>
                  <a:pt x="243840" y="568960"/>
                </a:cubicBezTo>
                <a:cubicBezTo>
                  <a:pt x="223583" y="508190"/>
                  <a:pt x="219338" y="474035"/>
                  <a:pt x="162560" y="426720"/>
                </a:cubicBezTo>
                <a:cubicBezTo>
                  <a:pt x="146105" y="413008"/>
                  <a:pt x="121920" y="413173"/>
                  <a:pt x="101600" y="406400"/>
                </a:cubicBezTo>
                <a:cubicBezTo>
                  <a:pt x="66977" y="302530"/>
                  <a:pt x="76902" y="385771"/>
                  <a:pt x="121920" y="284480"/>
                </a:cubicBezTo>
                <a:cubicBezTo>
                  <a:pt x="139318" y="245334"/>
                  <a:pt x="162560" y="162560"/>
                  <a:pt x="162560" y="162560"/>
                </a:cubicBezTo>
                <a:cubicBezTo>
                  <a:pt x="88053" y="50800"/>
                  <a:pt x="162560" y="145627"/>
                  <a:pt x="60960" y="60960"/>
                </a:cubicBezTo>
                <a:cubicBezTo>
                  <a:pt x="38884" y="42563"/>
                  <a:pt x="0" y="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5402550" y="3596641"/>
            <a:ext cx="368953" cy="1645920"/>
          </a:xfrm>
          <a:custGeom>
            <a:avLst/>
            <a:gdLst>
              <a:gd name="connsiteX0" fmla="*/ 2570 w 368953"/>
              <a:gd name="connsiteY0" fmla="*/ 1645920 h 1645920"/>
              <a:gd name="connsiteX1" fmla="*/ 124490 w 368953"/>
              <a:gd name="connsiteY1" fmla="*/ 1178560 h 1645920"/>
              <a:gd name="connsiteX2" fmla="*/ 165130 w 368953"/>
              <a:gd name="connsiteY2" fmla="*/ 1056640 h 1645920"/>
              <a:gd name="connsiteX3" fmla="*/ 144810 w 368953"/>
              <a:gd name="connsiteY3" fmla="*/ 833120 h 1645920"/>
              <a:gd name="connsiteX4" fmla="*/ 124490 w 368953"/>
              <a:gd name="connsiteY4" fmla="*/ 772160 h 1645920"/>
              <a:gd name="connsiteX5" fmla="*/ 144810 w 368953"/>
              <a:gd name="connsiteY5" fmla="*/ 690880 h 1645920"/>
              <a:gd name="connsiteX6" fmla="*/ 185450 w 368953"/>
              <a:gd name="connsiteY6" fmla="*/ 568960 h 1645920"/>
              <a:gd name="connsiteX7" fmla="*/ 165130 w 368953"/>
              <a:gd name="connsiteY7" fmla="*/ 508000 h 1645920"/>
              <a:gd name="connsiteX8" fmla="*/ 83850 w 368953"/>
              <a:gd name="connsiteY8" fmla="*/ 487680 h 1645920"/>
              <a:gd name="connsiteX9" fmla="*/ 22890 w 368953"/>
              <a:gd name="connsiteY9" fmla="*/ 467360 h 1645920"/>
              <a:gd name="connsiteX10" fmla="*/ 2570 w 368953"/>
              <a:gd name="connsiteY10" fmla="*/ 386080 h 1645920"/>
              <a:gd name="connsiteX11" fmla="*/ 63530 w 368953"/>
              <a:gd name="connsiteY11" fmla="*/ 365760 h 1645920"/>
              <a:gd name="connsiteX12" fmla="*/ 144810 w 368953"/>
              <a:gd name="connsiteY12" fmla="*/ 345440 h 1645920"/>
              <a:gd name="connsiteX13" fmla="*/ 266730 w 368953"/>
              <a:gd name="connsiteY13" fmla="*/ 304800 h 1645920"/>
              <a:gd name="connsiteX14" fmla="*/ 368330 w 368953"/>
              <a:gd name="connsiteY14" fmla="*/ 162560 h 1645920"/>
              <a:gd name="connsiteX15" fmla="*/ 348010 w 368953"/>
              <a:gd name="connsiteY15" fmla="*/ 101600 h 1645920"/>
              <a:gd name="connsiteX16" fmla="*/ 287050 w 368953"/>
              <a:gd name="connsiteY16" fmla="*/ 81280 h 1645920"/>
              <a:gd name="connsiteX17" fmla="*/ 205770 w 368953"/>
              <a:gd name="connsiteY17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8953" h="1645920">
                <a:moveTo>
                  <a:pt x="2570" y="1645920"/>
                </a:moveTo>
                <a:cubicBezTo>
                  <a:pt x="43210" y="1490133"/>
                  <a:pt x="81675" y="1333763"/>
                  <a:pt x="124490" y="1178560"/>
                </a:cubicBezTo>
                <a:cubicBezTo>
                  <a:pt x="135882" y="1137264"/>
                  <a:pt x="165130" y="1056640"/>
                  <a:pt x="165130" y="1056640"/>
                </a:cubicBezTo>
                <a:cubicBezTo>
                  <a:pt x="158357" y="982133"/>
                  <a:pt x="155390" y="907182"/>
                  <a:pt x="144810" y="833120"/>
                </a:cubicBezTo>
                <a:cubicBezTo>
                  <a:pt x="141781" y="811916"/>
                  <a:pt x="124490" y="793579"/>
                  <a:pt x="124490" y="772160"/>
                </a:cubicBezTo>
                <a:cubicBezTo>
                  <a:pt x="124490" y="744233"/>
                  <a:pt x="136785" y="717629"/>
                  <a:pt x="144810" y="690880"/>
                </a:cubicBezTo>
                <a:cubicBezTo>
                  <a:pt x="157120" y="649848"/>
                  <a:pt x="185450" y="568960"/>
                  <a:pt x="185450" y="568960"/>
                </a:cubicBezTo>
                <a:cubicBezTo>
                  <a:pt x="178677" y="548640"/>
                  <a:pt x="181856" y="521380"/>
                  <a:pt x="165130" y="508000"/>
                </a:cubicBezTo>
                <a:cubicBezTo>
                  <a:pt x="143323" y="490554"/>
                  <a:pt x="110703" y="495352"/>
                  <a:pt x="83850" y="487680"/>
                </a:cubicBezTo>
                <a:cubicBezTo>
                  <a:pt x="63255" y="481796"/>
                  <a:pt x="43210" y="474133"/>
                  <a:pt x="22890" y="467360"/>
                </a:cubicBezTo>
                <a:cubicBezTo>
                  <a:pt x="16117" y="440267"/>
                  <a:pt x="-7802" y="412010"/>
                  <a:pt x="2570" y="386080"/>
                </a:cubicBezTo>
                <a:cubicBezTo>
                  <a:pt x="10525" y="366193"/>
                  <a:pt x="42935" y="371644"/>
                  <a:pt x="63530" y="365760"/>
                </a:cubicBezTo>
                <a:cubicBezTo>
                  <a:pt x="90383" y="358088"/>
                  <a:pt x="118061" y="353465"/>
                  <a:pt x="144810" y="345440"/>
                </a:cubicBezTo>
                <a:cubicBezTo>
                  <a:pt x="185842" y="333130"/>
                  <a:pt x="266730" y="304800"/>
                  <a:pt x="266730" y="304800"/>
                </a:cubicBezTo>
                <a:cubicBezTo>
                  <a:pt x="306820" y="264710"/>
                  <a:pt x="359415" y="224967"/>
                  <a:pt x="368330" y="162560"/>
                </a:cubicBezTo>
                <a:cubicBezTo>
                  <a:pt x="371359" y="141356"/>
                  <a:pt x="363156" y="116746"/>
                  <a:pt x="348010" y="101600"/>
                </a:cubicBezTo>
                <a:cubicBezTo>
                  <a:pt x="332864" y="86454"/>
                  <a:pt x="307370" y="88053"/>
                  <a:pt x="287050" y="81280"/>
                </a:cubicBezTo>
                <a:lnTo>
                  <a:pt x="20577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5933440" y="3840481"/>
            <a:ext cx="304800" cy="1564640"/>
          </a:xfrm>
          <a:custGeom>
            <a:avLst/>
            <a:gdLst>
              <a:gd name="connsiteX0" fmla="*/ 142240 w 304800"/>
              <a:gd name="connsiteY0" fmla="*/ 1564640 h 1564640"/>
              <a:gd name="connsiteX1" fmla="*/ 182880 w 304800"/>
              <a:gd name="connsiteY1" fmla="*/ 1178560 h 1564640"/>
              <a:gd name="connsiteX2" fmla="*/ 121920 w 304800"/>
              <a:gd name="connsiteY2" fmla="*/ 1158240 h 1564640"/>
              <a:gd name="connsiteX3" fmla="*/ 60960 w 304800"/>
              <a:gd name="connsiteY3" fmla="*/ 1097280 h 1564640"/>
              <a:gd name="connsiteX4" fmla="*/ 81280 w 304800"/>
              <a:gd name="connsiteY4" fmla="*/ 955040 h 1564640"/>
              <a:gd name="connsiteX5" fmla="*/ 142240 w 304800"/>
              <a:gd name="connsiteY5" fmla="*/ 934720 h 1564640"/>
              <a:gd name="connsiteX6" fmla="*/ 304800 w 304800"/>
              <a:gd name="connsiteY6" fmla="*/ 914400 h 1564640"/>
              <a:gd name="connsiteX7" fmla="*/ 264160 w 304800"/>
              <a:gd name="connsiteY7" fmla="*/ 833120 h 1564640"/>
              <a:gd name="connsiteX8" fmla="*/ 203200 w 304800"/>
              <a:gd name="connsiteY8" fmla="*/ 772160 h 1564640"/>
              <a:gd name="connsiteX9" fmla="*/ 162560 w 304800"/>
              <a:gd name="connsiteY9" fmla="*/ 711200 h 1564640"/>
              <a:gd name="connsiteX10" fmla="*/ 223520 w 304800"/>
              <a:gd name="connsiteY10" fmla="*/ 670560 h 1564640"/>
              <a:gd name="connsiteX11" fmla="*/ 121920 w 304800"/>
              <a:gd name="connsiteY11" fmla="*/ 629920 h 1564640"/>
              <a:gd name="connsiteX12" fmla="*/ 0 w 304800"/>
              <a:gd name="connsiteY12" fmla="*/ 568960 h 1564640"/>
              <a:gd name="connsiteX13" fmla="*/ 20320 w 304800"/>
              <a:gd name="connsiteY13" fmla="*/ 406400 h 1564640"/>
              <a:gd name="connsiteX14" fmla="*/ 142240 w 304800"/>
              <a:gd name="connsiteY14" fmla="*/ 365760 h 1564640"/>
              <a:gd name="connsiteX15" fmla="*/ 121920 w 304800"/>
              <a:gd name="connsiteY15" fmla="*/ 243840 h 1564640"/>
              <a:gd name="connsiteX16" fmla="*/ 101600 w 304800"/>
              <a:gd name="connsiteY16" fmla="*/ 182880 h 1564640"/>
              <a:gd name="connsiteX17" fmla="*/ 162560 w 304800"/>
              <a:gd name="connsiteY17" fmla="*/ 121920 h 1564640"/>
              <a:gd name="connsiteX18" fmla="*/ 162560 w 304800"/>
              <a:gd name="connsiteY18" fmla="*/ 0 h 156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4800" h="1564640">
                <a:moveTo>
                  <a:pt x="142240" y="1564640"/>
                </a:moveTo>
                <a:cubicBezTo>
                  <a:pt x="155787" y="1435947"/>
                  <a:pt x="189342" y="1307803"/>
                  <a:pt x="182880" y="1178560"/>
                </a:cubicBezTo>
                <a:cubicBezTo>
                  <a:pt x="181810" y="1157168"/>
                  <a:pt x="139742" y="1170121"/>
                  <a:pt x="121920" y="1158240"/>
                </a:cubicBezTo>
                <a:cubicBezTo>
                  <a:pt x="98010" y="1142300"/>
                  <a:pt x="81280" y="1117600"/>
                  <a:pt x="60960" y="1097280"/>
                </a:cubicBezTo>
                <a:cubicBezTo>
                  <a:pt x="67733" y="1049867"/>
                  <a:pt x="59861" y="997878"/>
                  <a:pt x="81280" y="955040"/>
                </a:cubicBezTo>
                <a:cubicBezTo>
                  <a:pt x="90859" y="935882"/>
                  <a:pt x="121166" y="938552"/>
                  <a:pt x="142240" y="934720"/>
                </a:cubicBezTo>
                <a:cubicBezTo>
                  <a:pt x="195968" y="924951"/>
                  <a:pt x="250613" y="921173"/>
                  <a:pt x="304800" y="914400"/>
                </a:cubicBezTo>
                <a:cubicBezTo>
                  <a:pt x="291253" y="887307"/>
                  <a:pt x="281766" y="857769"/>
                  <a:pt x="264160" y="833120"/>
                </a:cubicBezTo>
                <a:cubicBezTo>
                  <a:pt x="247457" y="809736"/>
                  <a:pt x="221597" y="794236"/>
                  <a:pt x="203200" y="772160"/>
                </a:cubicBezTo>
                <a:cubicBezTo>
                  <a:pt x="187566" y="753399"/>
                  <a:pt x="176107" y="731520"/>
                  <a:pt x="162560" y="711200"/>
                </a:cubicBezTo>
                <a:cubicBezTo>
                  <a:pt x="182880" y="697653"/>
                  <a:pt x="234442" y="692403"/>
                  <a:pt x="223520" y="670560"/>
                </a:cubicBezTo>
                <a:cubicBezTo>
                  <a:pt x="207208" y="637935"/>
                  <a:pt x="156073" y="642727"/>
                  <a:pt x="121920" y="629920"/>
                </a:cubicBezTo>
                <a:cubicBezTo>
                  <a:pt x="25773" y="593865"/>
                  <a:pt x="92485" y="630617"/>
                  <a:pt x="0" y="568960"/>
                </a:cubicBezTo>
                <a:cubicBezTo>
                  <a:pt x="6773" y="514773"/>
                  <a:pt x="-10996" y="451137"/>
                  <a:pt x="20320" y="406400"/>
                </a:cubicBezTo>
                <a:cubicBezTo>
                  <a:pt x="44886" y="371305"/>
                  <a:pt x="142240" y="365760"/>
                  <a:pt x="142240" y="365760"/>
                </a:cubicBezTo>
                <a:cubicBezTo>
                  <a:pt x="135467" y="325120"/>
                  <a:pt x="130858" y="284059"/>
                  <a:pt x="121920" y="243840"/>
                </a:cubicBezTo>
                <a:cubicBezTo>
                  <a:pt x="117274" y="222931"/>
                  <a:pt x="94827" y="203200"/>
                  <a:pt x="101600" y="182880"/>
                </a:cubicBezTo>
                <a:cubicBezTo>
                  <a:pt x="110687" y="155618"/>
                  <a:pt x="153473" y="149182"/>
                  <a:pt x="162560" y="121920"/>
                </a:cubicBezTo>
                <a:cubicBezTo>
                  <a:pt x="175411" y="83366"/>
                  <a:pt x="162560" y="40640"/>
                  <a:pt x="16256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5770880" y="3677810"/>
            <a:ext cx="487680" cy="1585071"/>
          </a:xfrm>
          <a:custGeom>
            <a:avLst/>
            <a:gdLst>
              <a:gd name="connsiteX0" fmla="*/ 487680 w 487680"/>
              <a:gd name="connsiteY0" fmla="*/ 1585071 h 1585071"/>
              <a:gd name="connsiteX1" fmla="*/ 365760 w 487680"/>
              <a:gd name="connsiteY1" fmla="*/ 1341231 h 1585071"/>
              <a:gd name="connsiteX2" fmla="*/ 426720 w 487680"/>
              <a:gd name="connsiteY2" fmla="*/ 1300591 h 1585071"/>
              <a:gd name="connsiteX3" fmla="*/ 406400 w 487680"/>
              <a:gd name="connsiteY3" fmla="*/ 1198991 h 1585071"/>
              <a:gd name="connsiteX4" fmla="*/ 345440 w 487680"/>
              <a:gd name="connsiteY4" fmla="*/ 1138031 h 1585071"/>
              <a:gd name="connsiteX5" fmla="*/ 284480 w 487680"/>
              <a:gd name="connsiteY5" fmla="*/ 1097391 h 1585071"/>
              <a:gd name="connsiteX6" fmla="*/ 223520 w 487680"/>
              <a:gd name="connsiteY6" fmla="*/ 1077071 h 1585071"/>
              <a:gd name="connsiteX7" fmla="*/ 60960 w 487680"/>
              <a:gd name="connsiteY7" fmla="*/ 1036431 h 1585071"/>
              <a:gd name="connsiteX8" fmla="*/ 0 w 487680"/>
              <a:gd name="connsiteY8" fmla="*/ 1016111 h 1585071"/>
              <a:gd name="connsiteX9" fmla="*/ 60960 w 487680"/>
              <a:gd name="connsiteY9" fmla="*/ 975471 h 1585071"/>
              <a:gd name="connsiteX10" fmla="*/ 162560 w 487680"/>
              <a:gd name="connsiteY10" fmla="*/ 955151 h 1585071"/>
              <a:gd name="connsiteX11" fmla="*/ 345440 w 487680"/>
              <a:gd name="connsiteY11" fmla="*/ 873871 h 1585071"/>
              <a:gd name="connsiteX12" fmla="*/ 386080 w 487680"/>
              <a:gd name="connsiteY12" fmla="*/ 812911 h 1585071"/>
              <a:gd name="connsiteX13" fmla="*/ 386080 w 487680"/>
              <a:gd name="connsiteY13" fmla="*/ 630031 h 1585071"/>
              <a:gd name="connsiteX14" fmla="*/ 325120 w 487680"/>
              <a:gd name="connsiteY14" fmla="*/ 589391 h 1585071"/>
              <a:gd name="connsiteX15" fmla="*/ 386080 w 487680"/>
              <a:gd name="connsiteY15" fmla="*/ 548751 h 1585071"/>
              <a:gd name="connsiteX16" fmla="*/ 467360 w 487680"/>
              <a:gd name="connsiteY16" fmla="*/ 528431 h 1585071"/>
              <a:gd name="connsiteX17" fmla="*/ 386080 w 487680"/>
              <a:gd name="connsiteY17" fmla="*/ 426831 h 1585071"/>
              <a:gd name="connsiteX18" fmla="*/ 325120 w 487680"/>
              <a:gd name="connsiteY18" fmla="*/ 386191 h 1585071"/>
              <a:gd name="connsiteX19" fmla="*/ 223520 w 487680"/>
              <a:gd name="connsiteY19" fmla="*/ 203311 h 1585071"/>
              <a:gd name="connsiteX20" fmla="*/ 325120 w 487680"/>
              <a:gd name="connsiteY20" fmla="*/ 81391 h 1585071"/>
              <a:gd name="connsiteX21" fmla="*/ 284480 w 487680"/>
              <a:gd name="connsiteY21" fmla="*/ 111 h 158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7680" h="1585071">
                <a:moveTo>
                  <a:pt x="487680" y="1585071"/>
                </a:moveTo>
                <a:cubicBezTo>
                  <a:pt x="447040" y="1503791"/>
                  <a:pt x="384801" y="1430088"/>
                  <a:pt x="365760" y="1341231"/>
                </a:cubicBezTo>
                <a:cubicBezTo>
                  <a:pt x="360643" y="1317351"/>
                  <a:pt x="420011" y="1324073"/>
                  <a:pt x="426720" y="1300591"/>
                </a:cubicBezTo>
                <a:cubicBezTo>
                  <a:pt x="436208" y="1267383"/>
                  <a:pt x="421846" y="1229882"/>
                  <a:pt x="406400" y="1198991"/>
                </a:cubicBezTo>
                <a:cubicBezTo>
                  <a:pt x="393549" y="1173288"/>
                  <a:pt x="367516" y="1156428"/>
                  <a:pt x="345440" y="1138031"/>
                </a:cubicBezTo>
                <a:cubicBezTo>
                  <a:pt x="326679" y="1122397"/>
                  <a:pt x="306323" y="1108313"/>
                  <a:pt x="284480" y="1097391"/>
                </a:cubicBezTo>
                <a:cubicBezTo>
                  <a:pt x="265322" y="1087812"/>
                  <a:pt x="244184" y="1082707"/>
                  <a:pt x="223520" y="1077071"/>
                </a:cubicBezTo>
                <a:cubicBezTo>
                  <a:pt x="169634" y="1062375"/>
                  <a:pt x="113948" y="1054094"/>
                  <a:pt x="60960" y="1036431"/>
                </a:cubicBezTo>
                <a:lnTo>
                  <a:pt x="0" y="1016111"/>
                </a:lnTo>
                <a:cubicBezTo>
                  <a:pt x="20320" y="1002564"/>
                  <a:pt x="38093" y="984046"/>
                  <a:pt x="60960" y="975471"/>
                </a:cubicBezTo>
                <a:cubicBezTo>
                  <a:pt x="93298" y="963344"/>
                  <a:pt x="129240" y="964238"/>
                  <a:pt x="162560" y="955151"/>
                </a:cubicBezTo>
                <a:cubicBezTo>
                  <a:pt x="285327" y="921669"/>
                  <a:pt x="261561" y="929790"/>
                  <a:pt x="345440" y="873871"/>
                </a:cubicBezTo>
                <a:cubicBezTo>
                  <a:pt x="358987" y="853551"/>
                  <a:pt x="375158" y="834754"/>
                  <a:pt x="386080" y="812911"/>
                </a:cubicBezTo>
                <a:cubicBezTo>
                  <a:pt x="415371" y="754328"/>
                  <a:pt x="417726" y="693322"/>
                  <a:pt x="386080" y="630031"/>
                </a:cubicBezTo>
                <a:cubicBezTo>
                  <a:pt x="375158" y="608188"/>
                  <a:pt x="345440" y="602938"/>
                  <a:pt x="325120" y="589391"/>
                </a:cubicBezTo>
                <a:cubicBezTo>
                  <a:pt x="345440" y="575844"/>
                  <a:pt x="363633" y="558371"/>
                  <a:pt x="386080" y="548751"/>
                </a:cubicBezTo>
                <a:cubicBezTo>
                  <a:pt x="411749" y="537750"/>
                  <a:pt x="452992" y="552378"/>
                  <a:pt x="467360" y="528431"/>
                </a:cubicBezTo>
                <a:cubicBezTo>
                  <a:pt x="517348" y="445118"/>
                  <a:pt x="415626" y="441604"/>
                  <a:pt x="386080" y="426831"/>
                </a:cubicBezTo>
                <a:cubicBezTo>
                  <a:pt x="364237" y="415909"/>
                  <a:pt x="345440" y="399738"/>
                  <a:pt x="325120" y="386191"/>
                </a:cubicBezTo>
                <a:cubicBezTo>
                  <a:pt x="231959" y="246449"/>
                  <a:pt x="259286" y="310608"/>
                  <a:pt x="223520" y="203311"/>
                </a:cubicBezTo>
                <a:cubicBezTo>
                  <a:pt x="240719" y="186112"/>
                  <a:pt x="320405" y="114396"/>
                  <a:pt x="325120" y="81391"/>
                </a:cubicBezTo>
                <a:cubicBezTo>
                  <a:pt x="337670" y="-6460"/>
                  <a:pt x="324357" y="111"/>
                  <a:pt x="284480" y="11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http://mkt66.ru/published/publicdata/MKT66/attachments/SC/products_pictures/15_en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t="12077" r="32847" b="49375"/>
          <a:stretch/>
        </p:blipFill>
        <p:spPr bwMode="auto">
          <a:xfrm>
            <a:off x="3487539" y="1857864"/>
            <a:ext cx="4668277" cy="55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4 0.77176 L -3.95833E-6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kt66.ru/published/publicdata/MKT66/attachments/SC/products_pictures/15_en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t="12077" r="32847" b="49375"/>
          <a:stretch/>
        </p:blipFill>
        <p:spPr bwMode="auto">
          <a:xfrm>
            <a:off x="4584820" y="447040"/>
            <a:ext cx="3303340" cy="391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xn----ctbic6bidgf6c.xn--p1ai/usr/image/id02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78023" r="21410"/>
          <a:stretch/>
        </p:blipFill>
        <p:spPr bwMode="auto">
          <a:xfrm rot="10800000">
            <a:off x="3680375" y="4566426"/>
            <a:ext cx="4624550" cy="126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uspics.ru/images/1885736_krasivye-lentochki-p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604">
            <a:off x="5342881" y="5450192"/>
            <a:ext cx="1641099" cy="10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86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39074 L 0.00338 -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9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0.29514 L -0.00339 -0.235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2-tub-ru.yandex.net/i?id=c4be2be0e4be33d681acf6d6022b6a19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1866" y="433953"/>
            <a:ext cx="7986792" cy="599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yogatherapyspb.ru/wp-content/uploads/2016/08/foto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9" y="314298"/>
            <a:ext cx="6130266" cy="32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arodna-osvita.com.ua/uploads/matiash8bioru/matiash8bioru-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332" y="3387401"/>
            <a:ext cx="7404828" cy="30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0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6610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4760" y="68101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Анатомия человека_ Механизм дыхательных движен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312" y="448534"/>
            <a:ext cx="7145633" cy="53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6871" y="627091"/>
            <a:ext cx="1935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ЦЕЛЬ: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837" y="2650210"/>
            <a:ext cx="9438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- Изготовить модель легких, имитирующую дыхательные движения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95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2741" y="627091"/>
            <a:ext cx="3783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Материалы: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146" name="Picture 2" descr="http://mkt66.ru/published/publicdata/MKT66/attachments/SC/products_pictures/15_en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r="32847"/>
          <a:stretch/>
        </p:blipFill>
        <p:spPr bwMode="auto">
          <a:xfrm rot="754286">
            <a:off x="751407" y="1817178"/>
            <a:ext cx="139484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-fotki.yandex.ru/get/6711/66124276.1ed/0_a6756_9da3cf9e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3607">
            <a:off x="2285993" y="3356655"/>
            <a:ext cx="1384760" cy="29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accent-office.com.ua/image/cache/data/tovary/kanctovary/upakovochnie_materiali/485108-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2080">
            <a:off x="3091701" y="2336428"/>
            <a:ext cx="1552062" cy="155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92534">
            <a:off x="3886862" y="2985923"/>
            <a:ext cx="2872299" cy="2872299"/>
          </a:xfrm>
          <a:prstGeom prst="rect">
            <a:avLst/>
          </a:prstGeom>
        </p:spPr>
      </p:pic>
      <p:pic>
        <p:nvPicPr>
          <p:cNvPr id="6152" name="Picture 8" descr="http://metrplus.com.ua/img.php?id=107335&amp;size=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9572">
            <a:off x="5615229" y="576655"/>
            <a:ext cx="3094608" cy="309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m1-tub-ru.yandex.net/i?id=370fd485a6cfdb95b99abbece0112aab-l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4866">
            <a:off x="7794587" y="3162381"/>
            <a:ext cx="3433424" cy="27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kt66.ru/published/publicdata/MKT66/attachments/SC/products_pictures/15_en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r="32847" b="49375"/>
          <a:stretch/>
        </p:blipFill>
        <p:spPr bwMode="auto">
          <a:xfrm rot="16200000">
            <a:off x="3325327" y="1745247"/>
            <a:ext cx="2030802" cy="315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kt66.ru/published/publicdata/MKT66/attachments/SC/products_pictures/15_en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t="50128" r="32847"/>
          <a:stretch/>
        </p:blipFill>
        <p:spPr bwMode="auto">
          <a:xfrm rot="16200000">
            <a:off x="6461067" y="1768756"/>
            <a:ext cx="2030802" cy="31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951349" y="1286842"/>
            <a:ext cx="0" cy="407605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http://accent-office.com.ua/image/cache/data/tovary/kanctovary/upakovochnie_materiali/485108-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2080">
            <a:off x="6095673" y="2548836"/>
            <a:ext cx="1552062" cy="155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m3-tub-ru.yandex.net/i?id=8bd81b828d753aef773062a5f18f2851-sr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56" y="2496191"/>
            <a:ext cx="762084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xn----ctbic6bidgf6c.xn--p1ai/usr/image/id0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2583" y="441466"/>
            <a:ext cx="3696858" cy="57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uspics.ru/images/1885736_krasivye-lentochki-p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604">
            <a:off x="5038081" y="978297"/>
            <a:ext cx="1641099" cy="10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394129" y="2030281"/>
            <a:ext cx="4649491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http://uspics.ru/images/1885736_krasivye-lentochki-p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3533">
            <a:off x="6495732" y="3765017"/>
            <a:ext cx="761251" cy="4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uspics.ru/images/1885736_krasivye-lentochki-p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3533">
            <a:off x="6045645" y="4155420"/>
            <a:ext cx="761251" cy="4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uspics.ru/images/1885736_krasivye-lentochki-p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4052">
            <a:off x="4334166" y="3177077"/>
            <a:ext cx="957730" cy="6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6201934" y="3996140"/>
            <a:ext cx="1229893" cy="80752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137013" y="3360920"/>
            <a:ext cx="965101" cy="75388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7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3FA65F-4361-4E04-8BDA-4F8256B2EBC3}">
  <ds:schemaRefs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schemas.microsoft.com/sharepoint/v3"/>
    <ds:schemaRef ds:uri="http://purl.org/dc/elements/1.1/"/>
    <ds:schemaRef ds:uri="6ee78bd2-4339-4042-adc0-bcc646419980"/>
    <ds:schemaRef ds:uri="http://schemas.openxmlformats.org/package/2006/metadata/core-properties"/>
    <ds:schemaRef ds:uri="2547570a-e5f4-4946-a4c3-82580e42479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34</Words>
  <Application>Microsoft Office PowerPoint</Application>
  <PresentationFormat>Широкоэкранный</PresentationFormat>
  <Paragraphs>10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Segoe UI</vt:lpstr>
      <vt:lpstr>Segoe UI Light</vt:lpstr>
      <vt:lpstr>Тема1</vt:lpstr>
      <vt:lpstr>МАСТЕР-КЛАСС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2017-03-16T19:30:02Z</dcterms:created>
  <dcterms:modified xsi:type="dcterms:W3CDTF">2017-03-16T20:36:16Z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